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Lst>
  <p:notesMasterIdLst>
    <p:notesMasterId r:id="rId23"/>
  </p:notesMasterIdLst>
  <p:sldIdLst>
    <p:sldId id="293" r:id="rId2"/>
    <p:sldId id="298" r:id="rId3"/>
    <p:sldId id="297" r:id="rId4"/>
    <p:sldId id="294" r:id="rId5"/>
    <p:sldId id="295" r:id="rId6"/>
    <p:sldId id="285" r:id="rId7"/>
    <p:sldId id="286" r:id="rId8"/>
    <p:sldId id="287" r:id="rId9"/>
    <p:sldId id="288" r:id="rId10"/>
    <p:sldId id="289" r:id="rId11"/>
    <p:sldId id="290" r:id="rId12"/>
    <p:sldId id="291" r:id="rId13"/>
    <p:sldId id="292" r:id="rId14"/>
    <p:sldId id="269" r:id="rId15"/>
    <p:sldId id="270" r:id="rId16"/>
    <p:sldId id="271" r:id="rId17"/>
    <p:sldId id="272" r:id="rId18"/>
    <p:sldId id="273" r:id="rId19"/>
    <p:sldId id="276" r:id="rId20"/>
    <p:sldId id="277" r:id="rId21"/>
    <p:sldId id="296" r:id="rId2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49"/>
    <p:restoredTop sz="94626"/>
  </p:normalViewPr>
  <p:slideViewPr>
    <p:cSldViewPr snapToGrid="0" snapToObjects="1">
      <p:cViewPr varScale="1">
        <p:scale>
          <a:sx n="121" d="100"/>
          <a:sy n="121" d="100"/>
        </p:scale>
        <p:origin x="164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strike="noStrike" cap="none">
                <a:solidFill>
                  <a:srgbClr val="000000"/>
                </a:solidFill>
                <a:latin typeface="Jim Nightshade"/>
                <a:ea typeface="Jim Nightshade"/>
                <a:cs typeface="Jim Nightshade"/>
                <a:sym typeface="Jim Nightshade"/>
              </a:defRPr>
            </a:lvl1pPr>
            <a:lvl2pPr marL="457200" marR="0" lvl="1" indent="0" algn="l" rtl="0">
              <a:lnSpc>
                <a:spcPct val="100000"/>
              </a:lnSpc>
              <a:spcBef>
                <a:spcPts val="0"/>
              </a:spcBef>
              <a:spcAft>
                <a:spcPts val="0"/>
              </a:spcAft>
              <a:buSzPts val="1400"/>
              <a:buNone/>
              <a:defRPr sz="2400" b="0" i="0" u="none" strike="noStrike" cap="none">
                <a:solidFill>
                  <a:srgbClr val="000000"/>
                </a:solidFill>
                <a:latin typeface="Jim Nightshade"/>
                <a:ea typeface="Jim Nightshade"/>
                <a:cs typeface="Jim Nightshade"/>
                <a:sym typeface="Jim Nightshade"/>
              </a:defRPr>
            </a:lvl2pPr>
            <a:lvl3pPr marL="914400" marR="0" lvl="2" indent="0" algn="l" rtl="0">
              <a:lnSpc>
                <a:spcPct val="100000"/>
              </a:lnSpc>
              <a:spcBef>
                <a:spcPts val="0"/>
              </a:spcBef>
              <a:spcAft>
                <a:spcPts val="0"/>
              </a:spcAft>
              <a:buSzPts val="1400"/>
              <a:buNone/>
              <a:defRPr sz="2400" b="0" i="0" u="none" strike="noStrike" cap="none">
                <a:solidFill>
                  <a:srgbClr val="000000"/>
                </a:solidFill>
                <a:latin typeface="Jim Nightshade"/>
                <a:ea typeface="Jim Nightshade"/>
                <a:cs typeface="Jim Nightshade"/>
                <a:sym typeface="Jim Nightshade"/>
              </a:defRPr>
            </a:lvl3pPr>
            <a:lvl4pPr marL="1371600" marR="0" lvl="3" indent="0" algn="l" rtl="0">
              <a:lnSpc>
                <a:spcPct val="100000"/>
              </a:lnSpc>
              <a:spcBef>
                <a:spcPts val="0"/>
              </a:spcBef>
              <a:spcAft>
                <a:spcPts val="0"/>
              </a:spcAft>
              <a:buSzPts val="1400"/>
              <a:buNone/>
              <a:defRPr sz="2400" b="0" i="0" u="none" strike="noStrike" cap="none">
                <a:solidFill>
                  <a:srgbClr val="000000"/>
                </a:solidFill>
                <a:latin typeface="Jim Nightshade"/>
                <a:ea typeface="Jim Nightshade"/>
                <a:cs typeface="Jim Nightshade"/>
                <a:sym typeface="Jim Nightshade"/>
              </a:defRPr>
            </a:lvl4pPr>
            <a:lvl5pPr marL="1828800" marR="0" lvl="4" indent="0" algn="l" rtl="0">
              <a:lnSpc>
                <a:spcPct val="100000"/>
              </a:lnSpc>
              <a:spcBef>
                <a:spcPts val="0"/>
              </a:spcBef>
              <a:spcAft>
                <a:spcPts val="0"/>
              </a:spcAft>
              <a:buSzPts val="1400"/>
              <a:buNone/>
              <a:defRPr sz="2400" b="0" i="0" u="none" strike="noStrike" cap="none">
                <a:solidFill>
                  <a:srgbClr val="000000"/>
                </a:solidFill>
                <a:latin typeface="Jim Nightshade"/>
                <a:ea typeface="Jim Nightshade"/>
                <a:cs typeface="Jim Nightshade"/>
                <a:sym typeface="Jim Nightshade"/>
              </a:defRPr>
            </a:lvl5pPr>
            <a:lvl6pPr marL="2286000" marR="0" lvl="5" indent="0" algn="l" rtl="0">
              <a:lnSpc>
                <a:spcPct val="100000"/>
              </a:lnSpc>
              <a:spcBef>
                <a:spcPts val="0"/>
              </a:spcBef>
              <a:spcAft>
                <a:spcPts val="0"/>
              </a:spcAft>
              <a:buSzPts val="1400"/>
              <a:buNone/>
              <a:defRPr sz="2400" b="0" i="0" u="none" strike="noStrike" cap="none">
                <a:solidFill>
                  <a:srgbClr val="000000"/>
                </a:solidFill>
                <a:latin typeface="Jim Nightshade"/>
                <a:ea typeface="Jim Nightshade"/>
                <a:cs typeface="Jim Nightshade"/>
                <a:sym typeface="Jim Nightshade"/>
              </a:defRPr>
            </a:lvl6pPr>
            <a:lvl7pPr marL="3200400" marR="0" lvl="6" indent="0" algn="l" rtl="0">
              <a:lnSpc>
                <a:spcPct val="100000"/>
              </a:lnSpc>
              <a:spcBef>
                <a:spcPts val="0"/>
              </a:spcBef>
              <a:spcAft>
                <a:spcPts val="0"/>
              </a:spcAft>
              <a:buSzPts val="1400"/>
              <a:buNone/>
              <a:defRPr sz="2400" b="0" i="0" u="none" strike="noStrike" cap="none">
                <a:solidFill>
                  <a:srgbClr val="000000"/>
                </a:solidFill>
                <a:latin typeface="Jim Nightshade"/>
                <a:ea typeface="Jim Nightshade"/>
                <a:cs typeface="Jim Nightshade"/>
                <a:sym typeface="Jim Nightshade"/>
              </a:defRPr>
            </a:lvl7pPr>
            <a:lvl8pPr marL="4572000" marR="0" lvl="7" indent="0" algn="l" rtl="0">
              <a:lnSpc>
                <a:spcPct val="100000"/>
              </a:lnSpc>
              <a:spcBef>
                <a:spcPts val="0"/>
              </a:spcBef>
              <a:spcAft>
                <a:spcPts val="0"/>
              </a:spcAft>
              <a:buSzPts val="1400"/>
              <a:buNone/>
              <a:defRPr sz="2400" b="0" i="0" u="none" strike="noStrike" cap="none">
                <a:solidFill>
                  <a:srgbClr val="000000"/>
                </a:solidFill>
                <a:latin typeface="Jim Nightshade"/>
                <a:ea typeface="Jim Nightshade"/>
                <a:cs typeface="Jim Nightshade"/>
                <a:sym typeface="Jim Nightshade"/>
              </a:defRPr>
            </a:lvl8pPr>
            <a:lvl9pPr marL="6400800" marR="0" lvl="8" indent="0" algn="l" rtl="0">
              <a:lnSpc>
                <a:spcPct val="100000"/>
              </a:lnSpc>
              <a:spcBef>
                <a:spcPts val="0"/>
              </a:spcBef>
              <a:spcAft>
                <a:spcPts val="0"/>
              </a:spcAft>
              <a:buSzPts val="1400"/>
              <a:buNone/>
              <a:defRPr sz="2400" b="0" i="0" u="none" strike="noStrike" cap="none">
                <a:solidFill>
                  <a:srgbClr val="000000"/>
                </a:solidFill>
                <a:latin typeface="Jim Nightshade"/>
                <a:ea typeface="Jim Nightshade"/>
                <a:cs typeface="Jim Nightshade"/>
                <a:sym typeface="Jim Nightshade"/>
              </a:defRPr>
            </a:lvl9pPr>
          </a:lstStyle>
          <a:p>
            <a:endParaRPr/>
          </a:p>
        </p:txBody>
      </p:sp>
      <p:sp>
        <p:nvSpPr>
          <p:cNvPr id="4" name="Google Shape;4;n"/>
          <p:cNvSpPr txBox="1">
            <a:spLocks noGrp="1"/>
          </p:cNvSpPr>
          <p:nvPr>
            <p:ph type="dt" idx="10"/>
          </p:nvPr>
        </p:nvSpPr>
        <p:spPr>
          <a:xfrm>
            <a:off x="3884612" y="0"/>
            <a:ext cx="29718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strike="noStrike" cap="none">
                <a:solidFill>
                  <a:srgbClr val="000000"/>
                </a:solidFill>
                <a:latin typeface="Jim Nightshade"/>
                <a:ea typeface="Jim Nightshade"/>
                <a:cs typeface="Jim Nightshade"/>
                <a:sym typeface="Jim Nightshade"/>
              </a:defRPr>
            </a:lvl1pPr>
            <a:lvl2pPr marL="457200" marR="0" lvl="1" indent="0" algn="l" rtl="0">
              <a:lnSpc>
                <a:spcPct val="100000"/>
              </a:lnSpc>
              <a:spcBef>
                <a:spcPts val="0"/>
              </a:spcBef>
              <a:spcAft>
                <a:spcPts val="0"/>
              </a:spcAft>
              <a:buSzPts val="1400"/>
              <a:buNone/>
              <a:defRPr sz="2400" b="0" i="0" u="none" strike="noStrike" cap="none">
                <a:solidFill>
                  <a:srgbClr val="000000"/>
                </a:solidFill>
                <a:latin typeface="Jim Nightshade"/>
                <a:ea typeface="Jim Nightshade"/>
                <a:cs typeface="Jim Nightshade"/>
                <a:sym typeface="Jim Nightshade"/>
              </a:defRPr>
            </a:lvl2pPr>
            <a:lvl3pPr marL="914400" marR="0" lvl="2" indent="0" algn="l" rtl="0">
              <a:lnSpc>
                <a:spcPct val="100000"/>
              </a:lnSpc>
              <a:spcBef>
                <a:spcPts val="0"/>
              </a:spcBef>
              <a:spcAft>
                <a:spcPts val="0"/>
              </a:spcAft>
              <a:buSzPts val="1400"/>
              <a:buNone/>
              <a:defRPr sz="2400" b="0" i="0" u="none" strike="noStrike" cap="none">
                <a:solidFill>
                  <a:srgbClr val="000000"/>
                </a:solidFill>
                <a:latin typeface="Jim Nightshade"/>
                <a:ea typeface="Jim Nightshade"/>
                <a:cs typeface="Jim Nightshade"/>
                <a:sym typeface="Jim Nightshade"/>
              </a:defRPr>
            </a:lvl3pPr>
            <a:lvl4pPr marL="1371600" marR="0" lvl="3" indent="0" algn="l" rtl="0">
              <a:lnSpc>
                <a:spcPct val="100000"/>
              </a:lnSpc>
              <a:spcBef>
                <a:spcPts val="0"/>
              </a:spcBef>
              <a:spcAft>
                <a:spcPts val="0"/>
              </a:spcAft>
              <a:buSzPts val="1400"/>
              <a:buNone/>
              <a:defRPr sz="2400" b="0" i="0" u="none" strike="noStrike" cap="none">
                <a:solidFill>
                  <a:srgbClr val="000000"/>
                </a:solidFill>
                <a:latin typeface="Jim Nightshade"/>
                <a:ea typeface="Jim Nightshade"/>
                <a:cs typeface="Jim Nightshade"/>
                <a:sym typeface="Jim Nightshade"/>
              </a:defRPr>
            </a:lvl4pPr>
            <a:lvl5pPr marL="1828800" marR="0" lvl="4" indent="0" algn="l" rtl="0">
              <a:lnSpc>
                <a:spcPct val="100000"/>
              </a:lnSpc>
              <a:spcBef>
                <a:spcPts val="0"/>
              </a:spcBef>
              <a:spcAft>
                <a:spcPts val="0"/>
              </a:spcAft>
              <a:buSzPts val="1400"/>
              <a:buNone/>
              <a:defRPr sz="2400" b="0" i="0" u="none" strike="noStrike" cap="none">
                <a:solidFill>
                  <a:srgbClr val="000000"/>
                </a:solidFill>
                <a:latin typeface="Jim Nightshade"/>
                <a:ea typeface="Jim Nightshade"/>
                <a:cs typeface="Jim Nightshade"/>
                <a:sym typeface="Jim Nightshade"/>
              </a:defRPr>
            </a:lvl5pPr>
            <a:lvl6pPr marL="2286000" marR="0" lvl="5" indent="0" algn="l" rtl="0">
              <a:lnSpc>
                <a:spcPct val="100000"/>
              </a:lnSpc>
              <a:spcBef>
                <a:spcPts val="0"/>
              </a:spcBef>
              <a:spcAft>
                <a:spcPts val="0"/>
              </a:spcAft>
              <a:buSzPts val="1400"/>
              <a:buNone/>
              <a:defRPr sz="2400" b="0" i="0" u="none" strike="noStrike" cap="none">
                <a:solidFill>
                  <a:srgbClr val="000000"/>
                </a:solidFill>
                <a:latin typeface="Jim Nightshade"/>
                <a:ea typeface="Jim Nightshade"/>
                <a:cs typeface="Jim Nightshade"/>
                <a:sym typeface="Jim Nightshade"/>
              </a:defRPr>
            </a:lvl6pPr>
            <a:lvl7pPr marL="3200400" marR="0" lvl="6" indent="0" algn="l" rtl="0">
              <a:lnSpc>
                <a:spcPct val="100000"/>
              </a:lnSpc>
              <a:spcBef>
                <a:spcPts val="0"/>
              </a:spcBef>
              <a:spcAft>
                <a:spcPts val="0"/>
              </a:spcAft>
              <a:buSzPts val="1400"/>
              <a:buNone/>
              <a:defRPr sz="2400" b="0" i="0" u="none" strike="noStrike" cap="none">
                <a:solidFill>
                  <a:srgbClr val="000000"/>
                </a:solidFill>
                <a:latin typeface="Jim Nightshade"/>
                <a:ea typeface="Jim Nightshade"/>
                <a:cs typeface="Jim Nightshade"/>
                <a:sym typeface="Jim Nightshade"/>
              </a:defRPr>
            </a:lvl7pPr>
            <a:lvl8pPr marL="4572000" marR="0" lvl="7" indent="0" algn="l" rtl="0">
              <a:lnSpc>
                <a:spcPct val="100000"/>
              </a:lnSpc>
              <a:spcBef>
                <a:spcPts val="0"/>
              </a:spcBef>
              <a:spcAft>
                <a:spcPts val="0"/>
              </a:spcAft>
              <a:buSzPts val="1400"/>
              <a:buNone/>
              <a:defRPr sz="2400" b="0" i="0" u="none" strike="noStrike" cap="none">
                <a:solidFill>
                  <a:srgbClr val="000000"/>
                </a:solidFill>
                <a:latin typeface="Jim Nightshade"/>
                <a:ea typeface="Jim Nightshade"/>
                <a:cs typeface="Jim Nightshade"/>
                <a:sym typeface="Jim Nightshade"/>
              </a:defRPr>
            </a:lvl8pPr>
            <a:lvl9pPr marL="6400800" marR="0" lvl="8" indent="0" algn="l" rtl="0">
              <a:lnSpc>
                <a:spcPct val="100000"/>
              </a:lnSpc>
              <a:spcBef>
                <a:spcPts val="0"/>
              </a:spcBef>
              <a:spcAft>
                <a:spcPts val="0"/>
              </a:spcAft>
              <a:buSzPts val="1400"/>
              <a:buNone/>
              <a:defRPr sz="2400" b="0" i="0" u="none" strike="noStrike" cap="none">
                <a:solidFill>
                  <a:srgbClr val="000000"/>
                </a:solidFill>
                <a:latin typeface="Jim Nightshade"/>
                <a:ea typeface="Jim Nightshade"/>
                <a:cs typeface="Jim Nightshade"/>
                <a:sym typeface="Jim Nightshade"/>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5212"/>
            <a:ext cx="2971800" cy="457200"/>
          </a:xfrm>
          <a:prstGeom prst="rect">
            <a:avLst/>
          </a:prstGeom>
          <a:noFill/>
          <a:ln>
            <a:noFill/>
          </a:ln>
        </p:spPr>
        <p:txBody>
          <a:bodyPr spcFirstLastPara="1" wrap="square" lIns="91425" tIns="91425" rIns="91425" bIns="91425" anchor="b" anchorCtr="0"/>
          <a:lstStyle>
            <a:lvl1pPr marL="0" marR="0" lvl="0" indent="0" algn="l" rtl="0">
              <a:lnSpc>
                <a:spcPct val="100000"/>
              </a:lnSpc>
              <a:spcBef>
                <a:spcPts val="0"/>
              </a:spcBef>
              <a:spcAft>
                <a:spcPts val="0"/>
              </a:spcAft>
              <a:buSzPts val="1400"/>
              <a:buNone/>
              <a:defRPr sz="2400" b="0" i="0" u="none" strike="noStrike" cap="none">
                <a:solidFill>
                  <a:srgbClr val="000000"/>
                </a:solidFill>
                <a:latin typeface="Jim Nightshade"/>
                <a:ea typeface="Jim Nightshade"/>
                <a:cs typeface="Jim Nightshade"/>
                <a:sym typeface="Jim Nightshade"/>
              </a:defRPr>
            </a:lvl1pPr>
            <a:lvl2pPr marL="457200" marR="0" lvl="1" indent="0" algn="l" rtl="0">
              <a:lnSpc>
                <a:spcPct val="100000"/>
              </a:lnSpc>
              <a:spcBef>
                <a:spcPts val="0"/>
              </a:spcBef>
              <a:spcAft>
                <a:spcPts val="0"/>
              </a:spcAft>
              <a:buSzPts val="1400"/>
              <a:buNone/>
              <a:defRPr sz="2400" b="0" i="0" u="none" strike="noStrike" cap="none">
                <a:solidFill>
                  <a:srgbClr val="000000"/>
                </a:solidFill>
                <a:latin typeface="Jim Nightshade"/>
                <a:ea typeface="Jim Nightshade"/>
                <a:cs typeface="Jim Nightshade"/>
                <a:sym typeface="Jim Nightshade"/>
              </a:defRPr>
            </a:lvl2pPr>
            <a:lvl3pPr marL="914400" marR="0" lvl="2" indent="0" algn="l" rtl="0">
              <a:lnSpc>
                <a:spcPct val="100000"/>
              </a:lnSpc>
              <a:spcBef>
                <a:spcPts val="0"/>
              </a:spcBef>
              <a:spcAft>
                <a:spcPts val="0"/>
              </a:spcAft>
              <a:buSzPts val="1400"/>
              <a:buNone/>
              <a:defRPr sz="2400" b="0" i="0" u="none" strike="noStrike" cap="none">
                <a:solidFill>
                  <a:srgbClr val="000000"/>
                </a:solidFill>
                <a:latin typeface="Jim Nightshade"/>
                <a:ea typeface="Jim Nightshade"/>
                <a:cs typeface="Jim Nightshade"/>
                <a:sym typeface="Jim Nightshade"/>
              </a:defRPr>
            </a:lvl3pPr>
            <a:lvl4pPr marL="1371600" marR="0" lvl="3" indent="0" algn="l" rtl="0">
              <a:lnSpc>
                <a:spcPct val="100000"/>
              </a:lnSpc>
              <a:spcBef>
                <a:spcPts val="0"/>
              </a:spcBef>
              <a:spcAft>
                <a:spcPts val="0"/>
              </a:spcAft>
              <a:buSzPts val="1400"/>
              <a:buNone/>
              <a:defRPr sz="2400" b="0" i="0" u="none" strike="noStrike" cap="none">
                <a:solidFill>
                  <a:srgbClr val="000000"/>
                </a:solidFill>
                <a:latin typeface="Jim Nightshade"/>
                <a:ea typeface="Jim Nightshade"/>
                <a:cs typeface="Jim Nightshade"/>
                <a:sym typeface="Jim Nightshade"/>
              </a:defRPr>
            </a:lvl4pPr>
            <a:lvl5pPr marL="1828800" marR="0" lvl="4" indent="0" algn="l" rtl="0">
              <a:lnSpc>
                <a:spcPct val="100000"/>
              </a:lnSpc>
              <a:spcBef>
                <a:spcPts val="0"/>
              </a:spcBef>
              <a:spcAft>
                <a:spcPts val="0"/>
              </a:spcAft>
              <a:buSzPts val="1400"/>
              <a:buNone/>
              <a:defRPr sz="2400" b="0" i="0" u="none" strike="noStrike" cap="none">
                <a:solidFill>
                  <a:srgbClr val="000000"/>
                </a:solidFill>
                <a:latin typeface="Jim Nightshade"/>
                <a:ea typeface="Jim Nightshade"/>
                <a:cs typeface="Jim Nightshade"/>
                <a:sym typeface="Jim Nightshade"/>
              </a:defRPr>
            </a:lvl5pPr>
            <a:lvl6pPr marL="2286000" marR="0" lvl="5" indent="0" algn="l" rtl="0">
              <a:lnSpc>
                <a:spcPct val="100000"/>
              </a:lnSpc>
              <a:spcBef>
                <a:spcPts val="0"/>
              </a:spcBef>
              <a:spcAft>
                <a:spcPts val="0"/>
              </a:spcAft>
              <a:buSzPts val="1400"/>
              <a:buNone/>
              <a:defRPr sz="2400" b="0" i="0" u="none" strike="noStrike" cap="none">
                <a:solidFill>
                  <a:srgbClr val="000000"/>
                </a:solidFill>
                <a:latin typeface="Jim Nightshade"/>
                <a:ea typeface="Jim Nightshade"/>
                <a:cs typeface="Jim Nightshade"/>
                <a:sym typeface="Jim Nightshade"/>
              </a:defRPr>
            </a:lvl6pPr>
            <a:lvl7pPr marL="3200400" marR="0" lvl="6" indent="0" algn="l" rtl="0">
              <a:lnSpc>
                <a:spcPct val="100000"/>
              </a:lnSpc>
              <a:spcBef>
                <a:spcPts val="0"/>
              </a:spcBef>
              <a:spcAft>
                <a:spcPts val="0"/>
              </a:spcAft>
              <a:buSzPts val="1400"/>
              <a:buNone/>
              <a:defRPr sz="2400" b="0" i="0" u="none" strike="noStrike" cap="none">
                <a:solidFill>
                  <a:srgbClr val="000000"/>
                </a:solidFill>
                <a:latin typeface="Jim Nightshade"/>
                <a:ea typeface="Jim Nightshade"/>
                <a:cs typeface="Jim Nightshade"/>
                <a:sym typeface="Jim Nightshade"/>
              </a:defRPr>
            </a:lvl7pPr>
            <a:lvl8pPr marL="4572000" marR="0" lvl="7" indent="0" algn="l" rtl="0">
              <a:lnSpc>
                <a:spcPct val="100000"/>
              </a:lnSpc>
              <a:spcBef>
                <a:spcPts val="0"/>
              </a:spcBef>
              <a:spcAft>
                <a:spcPts val="0"/>
              </a:spcAft>
              <a:buSzPts val="1400"/>
              <a:buNone/>
              <a:defRPr sz="2400" b="0" i="0" u="none" strike="noStrike" cap="none">
                <a:solidFill>
                  <a:srgbClr val="000000"/>
                </a:solidFill>
                <a:latin typeface="Jim Nightshade"/>
                <a:ea typeface="Jim Nightshade"/>
                <a:cs typeface="Jim Nightshade"/>
                <a:sym typeface="Jim Nightshade"/>
              </a:defRPr>
            </a:lvl8pPr>
            <a:lvl9pPr marL="6400800" marR="0" lvl="8" indent="0" algn="l" rtl="0">
              <a:lnSpc>
                <a:spcPct val="100000"/>
              </a:lnSpc>
              <a:spcBef>
                <a:spcPts val="0"/>
              </a:spcBef>
              <a:spcAft>
                <a:spcPts val="0"/>
              </a:spcAft>
              <a:buSzPts val="1400"/>
              <a:buNone/>
              <a:defRPr sz="2400" b="0" i="0" u="none" strike="noStrike" cap="none">
                <a:solidFill>
                  <a:srgbClr val="000000"/>
                </a:solidFill>
                <a:latin typeface="Jim Nightshade"/>
                <a:ea typeface="Jim Nightshade"/>
                <a:cs typeface="Jim Nightshade"/>
                <a:sym typeface="Jim Nightshade"/>
              </a:defRPr>
            </a:lvl9pPr>
          </a:lstStyle>
          <a:p>
            <a:endParaRPr/>
          </a:p>
        </p:txBody>
      </p:sp>
      <p:sp>
        <p:nvSpPr>
          <p:cNvPr id="8" name="Google Shape;8;n"/>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Jim Nightshade"/>
              <a:buNone/>
            </a:pPr>
            <a:fld id="{00000000-1234-1234-1234-123412341234}" type="slidenum">
              <a:rPr lang="en-US" sz="1200" b="0" i="0" u="none" strike="noStrike" cap="none">
                <a:solidFill>
                  <a:srgbClr val="000000"/>
                </a:solidFill>
                <a:latin typeface="Jim Nightshade"/>
                <a:ea typeface="Jim Nightshade"/>
                <a:cs typeface="Jim Nightshade"/>
                <a:sym typeface="Jim Nightshade"/>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7687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5760a6808c_0_0: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7" name="Google Shape;267;g5760a6808c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31eb304b10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0" name="Google Shape;290;g31eb304b10_0_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31eb304b10_0_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31eb304b10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6" name="Google Shape;296;g31eb304b10_0_64:notes"/>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Jim Nightshade"/>
              <a:buNone/>
            </a:pPr>
            <a:fld id="{00000000-1234-1234-1234-123412341234}" type="slidenum">
              <a:rPr lang="en-US"/>
              <a:t>20</a:t>
            </a:fld>
            <a:endParaRPr sz="1400">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31eb304b10_0_8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31eb304b10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8" name="Google Shape;318;g31eb304b10_0_83:notes"/>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Jim Nightshade"/>
              <a:buNone/>
            </a:pPr>
            <a:fld id="{00000000-1234-1234-1234-123412341234}" type="slidenum">
              <a:rPr lang="en-US"/>
              <a:t>21</a:t>
            </a:fld>
            <a:endParaRPr sz="1400">
              <a:latin typeface="Arial"/>
              <a:ea typeface="Arial"/>
              <a:cs typeface="Arial"/>
              <a:sym typeface="Arial"/>
            </a:endParaRPr>
          </a:p>
        </p:txBody>
      </p:sp>
    </p:spTree>
    <p:extLst>
      <p:ext uri="{BB962C8B-B14F-4D97-AF65-F5344CB8AC3E}">
        <p14:creationId xmlns:p14="http://schemas.microsoft.com/office/powerpoint/2010/main" val="1277745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7782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052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1738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5162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593a8f503_1_59: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0" name="Google Shape;240;g2593a8f503_1_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2593a8f503_0_26: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4" name="Google Shape;254;g2593a8f503_0_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2593a8f503_1_54: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 name="Google Shape;261;g2593a8f503_1_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5" name="Google Shape;15;p2"/>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6" name="Google Shape;16;p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0" name="Google Shape;50;p11"/>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1" name="Google Shape;51;p1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54"/>
        <p:cNvGrpSpPr/>
        <p:nvPr/>
      </p:nvGrpSpPr>
      <p:grpSpPr>
        <a:xfrm>
          <a:off x="0" y="0"/>
          <a:ext cx="0" cy="0"/>
          <a:chOff x="0" y="0"/>
          <a:chExt cx="0" cy="0"/>
        </a:xfrm>
      </p:grpSpPr>
      <p:sp>
        <p:nvSpPr>
          <p:cNvPr id="55" name="Google Shape;55;p13"/>
          <p:cNvSpPr txBox="1">
            <a:spLocks noGrp="1"/>
          </p:cNvSpPr>
          <p:nvPr>
            <p:ph type="title"/>
          </p:nvPr>
        </p:nvSpPr>
        <p:spPr>
          <a:xfrm>
            <a:off x="228600" y="457200"/>
            <a:ext cx="7772400" cy="1143000"/>
          </a:xfrm>
          <a:prstGeom prst="rect">
            <a:avLst/>
          </a:prstGeom>
          <a:noFill/>
          <a:ln>
            <a:noFill/>
          </a:ln>
        </p:spPr>
        <p:txBody>
          <a:bodyPr spcFirstLastPara="1" wrap="square" lIns="91425" tIns="91425" rIns="91425" bIns="91425" anchor="b" anchorCtr="0"/>
          <a:lstStyle>
            <a:lvl1pPr marL="0" marR="0" lvl="0" indent="0" algn="ctr" rtl="0">
              <a:spcBef>
                <a:spcPts val="0"/>
              </a:spcBef>
              <a:spcAft>
                <a:spcPts val="0"/>
              </a:spcAft>
              <a:buSzPts val="2800"/>
              <a:buNone/>
              <a:defRPr sz="4400" b="0" i="0" u="none" strike="noStrike" cap="none">
                <a:solidFill>
                  <a:schemeClr val="hlink"/>
                </a:solidFill>
                <a:latin typeface="Jim Nightshade"/>
                <a:ea typeface="Jim Nightshade"/>
                <a:cs typeface="Jim Nightshade"/>
                <a:sym typeface="Jim Nightshade"/>
              </a:defRPr>
            </a:lvl1pPr>
            <a:lvl2pPr marL="0" marR="0" lvl="1" indent="0" algn="ctr" rtl="0">
              <a:spcBef>
                <a:spcPts val="0"/>
              </a:spcBef>
              <a:spcAft>
                <a:spcPts val="0"/>
              </a:spcAft>
              <a:buSzPts val="2800"/>
              <a:buNone/>
              <a:defRPr sz="4400" b="0" i="0" u="none" strike="noStrike" cap="none">
                <a:solidFill>
                  <a:schemeClr val="hlink"/>
                </a:solidFill>
                <a:latin typeface="Jim Nightshade"/>
                <a:ea typeface="Jim Nightshade"/>
                <a:cs typeface="Jim Nightshade"/>
                <a:sym typeface="Jim Nightshade"/>
              </a:defRPr>
            </a:lvl2pPr>
            <a:lvl3pPr marL="0" marR="0" lvl="2" indent="0" algn="ctr" rtl="0">
              <a:spcBef>
                <a:spcPts val="0"/>
              </a:spcBef>
              <a:spcAft>
                <a:spcPts val="0"/>
              </a:spcAft>
              <a:buSzPts val="2800"/>
              <a:buNone/>
              <a:defRPr sz="4400" b="0" i="0" u="none" strike="noStrike" cap="none">
                <a:solidFill>
                  <a:schemeClr val="hlink"/>
                </a:solidFill>
                <a:latin typeface="Jim Nightshade"/>
                <a:ea typeface="Jim Nightshade"/>
                <a:cs typeface="Jim Nightshade"/>
                <a:sym typeface="Jim Nightshade"/>
              </a:defRPr>
            </a:lvl3pPr>
            <a:lvl4pPr marL="0" marR="0" lvl="3" indent="0" algn="ctr" rtl="0">
              <a:spcBef>
                <a:spcPts val="0"/>
              </a:spcBef>
              <a:spcAft>
                <a:spcPts val="0"/>
              </a:spcAft>
              <a:buSzPts val="2800"/>
              <a:buNone/>
              <a:defRPr sz="4400" b="0" i="0" u="none" strike="noStrike" cap="none">
                <a:solidFill>
                  <a:schemeClr val="hlink"/>
                </a:solidFill>
                <a:latin typeface="Jim Nightshade"/>
                <a:ea typeface="Jim Nightshade"/>
                <a:cs typeface="Jim Nightshade"/>
                <a:sym typeface="Jim Nightshade"/>
              </a:defRPr>
            </a:lvl4pPr>
            <a:lvl5pPr marL="0" marR="0" lvl="4" indent="0" algn="ctr" rtl="0">
              <a:spcBef>
                <a:spcPts val="0"/>
              </a:spcBef>
              <a:spcAft>
                <a:spcPts val="0"/>
              </a:spcAft>
              <a:buSzPts val="2800"/>
              <a:buNone/>
              <a:defRPr sz="4400" b="0" i="0" u="none" strike="noStrike" cap="none">
                <a:solidFill>
                  <a:schemeClr val="hlink"/>
                </a:solidFill>
                <a:latin typeface="Jim Nightshade"/>
                <a:ea typeface="Jim Nightshade"/>
                <a:cs typeface="Jim Nightshade"/>
                <a:sym typeface="Jim Nightshade"/>
              </a:defRPr>
            </a:lvl5pPr>
            <a:lvl6pPr marL="457200" marR="0" lvl="5" indent="0" algn="ctr" rtl="0">
              <a:spcBef>
                <a:spcPts val="0"/>
              </a:spcBef>
              <a:spcAft>
                <a:spcPts val="0"/>
              </a:spcAft>
              <a:buSzPts val="2800"/>
              <a:buNone/>
              <a:defRPr sz="4400" b="0" i="0" u="none" strike="noStrike" cap="none">
                <a:solidFill>
                  <a:schemeClr val="hlink"/>
                </a:solidFill>
                <a:latin typeface="Jim Nightshade"/>
                <a:ea typeface="Jim Nightshade"/>
                <a:cs typeface="Jim Nightshade"/>
                <a:sym typeface="Jim Nightshade"/>
              </a:defRPr>
            </a:lvl6pPr>
            <a:lvl7pPr marL="914400" marR="0" lvl="6" indent="0" algn="ctr" rtl="0">
              <a:spcBef>
                <a:spcPts val="0"/>
              </a:spcBef>
              <a:spcAft>
                <a:spcPts val="0"/>
              </a:spcAft>
              <a:buSzPts val="2800"/>
              <a:buNone/>
              <a:defRPr sz="4400" b="0" i="0" u="none" strike="noStrike" cap="none">
                <a:solidFill>
                  <a:schemeClr val="hlink"/>
                </a:solidFill>
                <a:latin typeface="Jim Nightshade"/>
                <a:ea typeface="Jim Nightshade"/>
                <a:cs typeface="Jim Nightshade"/>
                <a:sym typeface="Jim Nightshade"/>
              </a:defRPr>
            </a:lvl7pPr>
            <a:lvl8pPr marL="1371600" marR="0" lvl="7" indent="0" algn="ctr" rtl="0">
              <a:spcBef>
                <a:spcPts val="0"/>
              </a:spcBef>
              <a:spcAft>
                <a:spcPts val="0"/>
              </a:spcAft>
              <a:buSzPts val="2800"/>
              <a:buNone/>
              <a:defRPr sz="4400" b="0" i="0" u="none" strike="noStrike" cap="none">
                <a:solidFill>
                  <a:schemeClr val="hlink"/>
                </a:solidFill>
                <a:latin typeface="Jim Nightshade"/>
                <a:ea typeface="Jim Nightshade"/>
                <a:cs typeface="Jim Nightshade"/>
                <a:sym typeface="Jim Nightshade"/>
              </a:defRPr>
            </a:lvl8pPr>
            <a:lvl9pPr marL="1828800" marR="0" lvl="8" indent="0" algn="ctr" rtl="0">
              <a:spcBef>
                <a:spcPts val="0"/>
              </a:spcBef>
              <a:spcAft>
                <a:spcPts val="0"/>
              </a:spcAft>
              <a:buSzPts val="2800"/>
              <a:buNone/>
              <a:defRPr sz="4400" b="0" i="0" u="none" strike="noStrike" cap="none">
                <a:solidFill>
                  <a:schemeClr val="hlink"/>
                </a:solidFill>
                <a:latin typeface="Jim Nightshade"/>
                <a:ea typeface="Jim Nightshade"/>
                <a:cs typeface="Jim Nightshade"/>
                <a:sym typeface="Jim Nightshade"/>
              </a:defRPr>
            </a:lvl9pPr>
          </a:lstStyle>
          <a:p>
            <a:endParaRPr/>
          </a:p>
        </p:txBody>
      </p:sp>
      <p:sp>
        <p:nvSpPr>
          <p:cNvPr id="56" name="Google Shape;56;p13"/>
          <p:cNvSpPr txBox="1">
            <a:spLocks noGrp="1"/>
          </p:cNvSpPr>
          <p:nvPr>
            <p:ph type="body" idx="1"/>
          </p:nvPr>
        </p:nvSpPr>
        <p:spPr>
          <a:xfrm>
            <a:off x="685800" y="1981200"/>
            <a:ext cx="3810000" cy="4114800"/>
          </a:xfrm>
          <a:prstGeom prst="rect">
            <a:avLst/>
          </a:prstGeom>
          <a:noFill/>
          <a:ln>
            <a:noFill/>
          </a:ln>
        </p:spPr>
        <p:txBody>
          <a:bodyPr spcFirstLastPara="1" wrap="square" lIns="91425" tIns="91425" rIns="91425" bIns="91425" anchor="t" anchorCtr="0"/>
          <a:lstStyle>
            <a:lvl1pPr marL="457200" marR="0" lvl="0" indent="-381000" algn="l" rtl="0">
              <a:spcBef>
                <a:spcPts val="640"/>
              </a:spcBef>
              <a:spcAft>
                <a:spcPts val="0"/>
              </a:spcAft>
              <a:buClr>
                <a:schemeClr val="folHlink"/>
              </a:buClr>
              <a:buSzPts val="2400"/>
              <a:buFont typeface="Arial"/>
              <a:buChar char="●"/>
              <a:defRPr sz="3200" b="0" i="0" u="none" strike="noStrike" cap="none">
                <a:solidFill>
                  <a:schemeClr val="lt1"/>
                </a:solidFill>
                <a:latin typeface="Jim Nightshade"/>
                <a:ea typeface="Jim Nightshade"/>
                <a:cs typeface="Jim Nightshade"/>
                <a:sym typeface="Jim Nightshade"/>
              </a:defRPr>
            </a:lvl1pPr>
            <a:lvl2pPr marL="914400" marR="0" lvl="1" indent="-406400" algn="l" rtl="0">
              <a:spcBef>
                <a:spcPts val="560"/>
              </a:spcBef>
              <a:spcAft>
                <a:spcPts val="0"/>
              </a:spcAft>
              <a:buClr>
                <a:schemeClr val="folHlink"/>
              </a:buClr>
              <a:buSzPts val="2800"/>
              <a:buFont typeface="Jim Nightshade"/>
              <a:buChar char="–"/>
              <a:defRPr sz="2800" b="0" i="0" u="none" strike="noStrike" cap="none">
                <a:solidFill>
                  <a:schemeClr val="lt1"/>
                </a:solidFill>
                <a:latin typeface="Jim Nightshade"/>
                <a:ea typeface="Jim Nightshade"/>
                <a:cs typeface="Jim Nightshade"/>
                <a:sym typeface="Jim Nightshade"/>
              </a:defRPr>
            </a:lvl2pPr>
            <a:lvl3pPr marL="1371600" marR="0" lvl="2" indent="-320039" algn="l" rtl="0">
              <a:spcBef>
                <a:spcPts val="480"/>
              </a:spcBef>
              <a:spcAft>
                <a:spcPts val="0"/>
              </a:spcAft>
              <a:buClr>
                <a:schemeClr val="folHlink"/>
              </a:buClr>
              <a:buSzPts val="1440"/>
              <a:buFont typeface="Arial"/>
              <a:buChar char="●"/>
              <a:defRPr sz="2400" b="0" i="0" u="none" strike="noStrike" cap="none">
                <a:solidFill>
                  <a:schemeClr val="lt1"/>
                </a:solidFill>
                <a:latin typeface="Jim Nightshade"/>
                <a:ea typeface="Jim Nightshade"/>
                <a:cs typeface="Jim Nightshade"/>
                <a:sym typeface="Jim Nightshade"/>
              </a:defRPr>
            </a:lvl3pPr>
            <a:lvl4pPr marL="1828800" marR="0" lvl="3" indent="-355600" algn="l" rtl="0">
              <a:spcBef>
                <a:spcPts val="400"/>
              </a:spcBef>
              <a:spcAft>
                <a:spcPts val="0"/>
              </a:spcAft>
              <a:buClr>
                <a:schemeClr val="lt1"/>
              </a:buClr>
              <a:buSzPts val="2000"/>
              <a:buFont typeface="Jim Nightshade"/>
              <a:buChar char="–"/>
              <a:defRPr sz="2000" b="0" i="0" u="none" strike="noStrike" cap="none">
                <a:solidFill>
                  <a:schemeClr val="lt1"/>
                </a:solidFill>
                <a:latin typeface="Jim Nightshade"/>
                <a:ea typeface="Jim Nightshade"/>
                <a:cs typeface="Jim Nightshade"/>
                <a:sym typeface="Jim Nightshade"/>
              </a:defRPr>
            </a:lvl4pPr>
            <a:lvl5pPr marL="2286000" marR="0" lvl="4" indent="-292100" algn="l" rtl="0">
              <a:spcBef>
                <a:spcPts val="400"/>
              </a:spcBef>
              <a:spcAft>
                <a:spcPts val="0"/>
              </a:spcAft>
              <a:buClr>
                <a:schemeClr val="folHlink"/>
              </a:buClr>
              <a:buSzPts val="1000"/>
              <a:buFont typeface="Arial"/>
              <a:buChar char="●"/>
              <a:defRPr sz="2000" b="0" i="0" u="none" strike="noStrike" cap="none">
                <a:solidFill>
                  <a:schemeClr val="lt1"/>
                </a:solidFill>
                <a:latin typeface="Jim Nightshade"/>
                <a:ea typeface="Jim Nightshade"/>
                <a:cs typeface="Jim Nightshade"/>
                <a:sym typeface="Jim Nightshade"/>
              </a:defRPr>
            </a:lvl5pPr>
            <a:lvl6pPr marL="2743200" marR="0" lvl="5" indent="-292100" algn="l" rtl="0">
              <a:spcBef>
                <a:spcPts val="400"/>
              </a:spcBef>
              <a:spcAft>
                <a:spcPts val="0"/>
              </a:spcAft>
              <a:buClr>
                <a:schemeClr val="folHlink"/>
              </a:buClr>
              <a:buSzPts val="1000"/>
              <a:buFont typeface="Arial"/>
              <a:buChar char="●"/>
              <a:defRPr sz="2000" b="0" i="0" u="none" strike="noStrike" cap="none">
                <a:solidFill>
                  <a:schemeClr val="lt1"/>
                </a:solidFill>
                <a:latin typeface="Jim Nightshade"/>
                <a:ea typeface="Jim Nightshade"/>
                <a:cs typeface="Jim Nightshade"/>
                <a:sym typeface="Jim Nightshade"/>
              </a:defRPr>
            </a:lvl6pPr>
            <a:lvl7pPr marL="3200400" marR="0" lvl="6" indent="-292100" algn="l" rtl="0">
              <a:spcBef>
                <a:spcPts val="400"/>
              </a:spcBef>
              <a:spcAft>
                <a:spcPts val="0"/>
              </a:spcAft>
              <a:buClr>
                <a:schemeClr val="folHlink"/>
              </a:buClr>
              <a:buSzPts val="1000"/>
              <a:buFont typeface="Arial"/>
              <a:buChar char="●"/>
              <a:defRPr sz="2000" b="0" i="0" u="none" strike="noStrike" cap="none">
                <a:solidFill>
                  <a:schemeClr val="lt1"/>
                </a:solidFill>
                <a:latin typeface="Jim Nightshade"/>
                <a:ea typeface="Jim Nightshade"/>
                <a:cs typeface="Jim Nightshade"/>
                <a:sym typeface="Jim Nightshade"/>
              </a:defRPr>
            </a:lvl7pPr>
            <a:lvl8pPr marL="3657600" marR="0" lvl="7" indent="-292100" algn="l" rtl="0">
              <a:spcBef>
                <a:spcPts val="400"/>
              </a:spcBef>
              <a:spcAft>
                <a:spcPts val="0"/>
              </a:spcAft>
              <a:buClr>
                <a:schemeClr val="folHlink"/>
              </a:buClr>
              <a:buSzPts val="1000"/>
              <a:buFont typeface="Arial"/>
              <a:buChar char="●"/>
              <a:defRPr sz="2000" b="0" i="0" u="none" strike="noStrike" cap="none">
                <a:solidFill>
                  <a:schemeClr val="lt1"/>
                </a:solidFill>
                <a:latin typeface="Jim Nightshade"/>
                <a:ea typeface="Jim Nightshade"/>
                <a:cs typeface="Jim Nightshade"/>
                <a:sym typeface="Jim Nightshade"/>
              </a:defRPr>
            </a:lvl8pPr>
            <a:lvl9pPr marL="4114800" marR="0" lvl="8" indent="-292100" algn="l" rtl="0">
              <a:spcBef>
                <a:spcPts val="400"/>
              </a:spcBef>
              <a:spcAft>
                <a:spcPts val="0"/>
              </a:spcAft>
              <a:buClr>
                <a:schemeClr val="folHlink"/>
              </a:buClr>
              <a:buSzPts val="1000"/>
              <a:buFont typeface="Arial"/>
              <a:buChar char="●"/>
              <a:defRPr sz="2000" b="0" i="0" u="none" strike="noStrike" cap="none">
                <a:solidFill>
                  <a:schemeClr val="lt1"/>
                </a:solidFill>
                <a:latin typeface="Jim Nightshade"/>
                <a:ea typeface="Jim Nightshade"/>
                <a:cs typeface="Jim Nightshade"/>
                <a:sym typeface="Jim Nightshade"/>
              </a:defRPr>
            </a:lvl9pPr>
          </a:lstStyle>
          <a:p>
            <a:endParaRPr/>
          </a:p>
        </p:txBody>
      </p:sp>
      <p:sp>
        <p:nvSpPr>
          <p:cNvPr id="57" name="Google Shape;57;p13"/>
          <p:cNvSpPr txBox="1">
            <a:spLocks noGrp="1"/>
          </p:cNvSpPr>
          <p:nvPr>
            <p:ph type="body" idx="2"/>
          </p:nvPr>
        </p:nvSpPr>
        <p:spPr>
          <a:xfrm>
            <a:off x="4648200" y="1981200"/>
            <a:ext cx="3810000" cy="4114800"/>
          </a:xfrm>
          <a:prstGeom prst="rect">
            <a:avLst/>
          </a:prstGeom>
          <a:noFill/>
          <a:ln>
            <a:noFill/>
          </a:ln>
        </p:spPr>
        <p:txBody>
          <a:bodyPr spcFirstLastPara="1" wrap="square" lIns="91425" tIns="91425" rIns="91425" bIns="91425" anchor="t" anchorCtr="0"/>
          <a:lstStyle>
            <a:lvl1pPr marL="457200" marR="0" lvl="0" indent="-381000" algn="l" rtl="0">
              <a:spcBef>
                <a:spcPts val="640"/>
              </a:spcBef>
              <a:spcAft>
                <a:spcPts val="0"/>
              </a:spcAft>
              <a:buClr>
                <a:schemeClr val="folHlink"/>
              </a:buClr>
              <a:buSzPts val="2400"/>
              <a:buFont typeface="Arial"/>
              <a:buChar char="●"/>
              <a:defRPr sz="3200" b="0" i="0" u="none" strike="noStrike" cap="none">
                <a:solidFill>
                  <a:schemeClr val="lt1"/>
                </a:solidFill>
                <a:latin typeface="Jim Nightshade"/>
                <a:ea typeface="Jim Nightshade"/>
                <a:cs typeface="Jim Nightshade"/>
                <a:sym typeface="Jim Nightshade"/>
              </a:defRPr>
            </a:lvl1pPr>
            <a:lvl2pPr marL="914400" marR="0" lvl="1" indent="-406400" algn="l" rtl="0">
              <a:spcBef>
                <a:spcPts val="560"/>
              </a:spcBef>
              <a:spcAft>
                <a:spcPts val="0"/>
              </a:spcAft>
              <a:buClr>
                <a:schemeClr val="folHlink"/>
              </a:buClr>
              <a:buSzPts val="2800"/>
              <a:buFont typeface="Jim Nightshade"/>
              <a:buChar char="–"/>
              <a:defRPr sz="2800" b="0" i="0" u="none" strike="noStrike" cap="none">
                <a:solidFill>
                  <a:schemeClr val="lt1"/>
                </a:solidFill>
                <a:latin typeface="Jim Nightshade"/>
                <a:ea typeface="Jim Nightshade"/>
                <a:cs typeface="Jim Nightshade"/>
                <a:sym typeface="Jim Nightshade"/>
              </a:defRPr>
            </a:lvl2pPr>
            <a:lvl3pPr marL="1371600" marR="0" lvl="2" indent="-320039" algn="l" rtl="0">
              <a:spcBef>
                <a:spcPts val="480"/>
              </a:spcBef>
              <a:spcAft>
                <a:spcPts val="0"/>
              </a:spcAft>
              <a:buClr>
                <a:schemeClr val="folHlink"/>
              </a:buClr>
              <a:buSzPts val="1440"/>
              <a:buFont typeface="Arial"/>
              <a:buChar char="●"/>
              <a:defRPr sz="2400" b="0" i="0" u="none" strike="noStrike" cap="none">
                <a:solidFill>
                  <a:schemeClr val="lt1"/>
                </a:solidFill>
                <a:latin typeface="Jim Nightshade"/>
                <a:ea typeface="Jim Nightshade"/>
                <a:cs typeface="Jim Nightshade"/>
                <a:sym typeface="Jim Nightshade"/>
              </a:defRPr>
            </a:lvl3pPr>
            <a:lvl4pPr marL="1828800" marR="0" lvl="3" indent="-355600" algn="l" rtl="0">
              <a:spcBef>
                <a:spcPts val="400"/>
              </a:spcBef>
              <a:spcAft>
                <a:spcPts val="0"/>
              </a:spcAft>
              <a:buClr>
                <a:schemeClr val="lt1"/>
              </a:buClr>
              <a:buSzPts val="2000"/>
              <a:buFont typeface="Jim Nightshade"/>
              <a:buChar char="–"/>
              <a:defRPr sz="2000" b="0" i="0" u="none" strike="noStrike" cap="none">
                <a:solidFill>
                  <a:schemeClr val="lt1"/>
                </a:solidFill>
                <a:latin typeface="Jim Nightshade"/>
                <a:ea typeface="Jim Nightshade"/>
                <a:cs typeface="Jim Nightshade"/>
                <a:sym typeface="Jim Nightshade"/>
              </a:defRPr>
            </a:lvl4pPr>
            <a:lvl5pPr marL="2286000" marR="0" lvl="4" indent="-292100" algn="l" rtl="0">
              <a:spcBef>
                <a:spcPts val="400"/>
              </a:spcBef>
              <a:spcAft>
                <a:spcPts val="0"/>
              </a:spcAft>
              <a:buClr>
                <a:schemeClr val="folHlink"/>
              </a:buClr>
              <a:buSzPts val="1000"/>
              <a:buFont typeface="Arial"/>
              <a:buChar char="●"/>
              <a:defRPr sz="2000" b="0" i="0" u="none" strike="noStrike" cap="none">
                <a:solidFill>
                  <a:schemeClr val="lt1"/>
                </a:solidFill>
                <a:latin typeface="Jim Nightshade"/>
                <a:ea typeface="Jim Nightshade"/>
                <a:cs typeface="Jim Nightshade"/>
                <a:sym typeface="Jim Nightshade"/>
              </a:defRPr>
            </a:lvl5pPr>
            <a:lvl6pPr marL="2743200" marR="0" lvl="5" indent="-292100" algn="l" rtl="0">
              <a:spcBef>
                <a:spcPts val="400"/>
              </a:spcBef>
              <a:spcAft>
                <a:spcPts val="0"/>
              </a:spcAft>
              <a:buClr>
                <a:schemeClr val="folHlink"/>
              </a:buClr>
              <a:buSzPts val="1000"/>
              <a:buFont typeface="Arial"/>
              <a:buChar char="●"/>
              <a:defRPr sz="2000" b="0" i="0" u="none" strike="noStrike" cap="none">
                <a:solidFill>
                  <a:schemeClr val="lt1"/>
                </a:solidFill>
                <a:latin typeface="Jim Nightshade"/>
                <a:ea typeface="Jim Nightshade"/>
                <a:cs typeface="Jim Nightshade"/>
                <a:sym typeface="Jim Nightshade"/>
              </a:defRPr>
            </a:lvl6pPr>
            <a:lvl7pPr marL="3200400" marR="0" lvl="6" indent="-292100" algn="l" rtl="0">
              <a:spcBef>
                <a:spcPts val="400"/>
              </a:spcBef>
              <a:spcAft>
                <a:spcPts val="0"/>
              </a:spcAft>
              <a:buClr>
                <a:schemeClr val="folHlink"/>
              </a:buClr>
              <a:buSzPts val="1000"/>
              <a:buFont typeface="Arial"/>
              <a:buChar char="●"/>
              <a:defRPr sz="2000" b="0" i="0" u="none" strike="noStrike" cap="none">
                <a:solidFill>
                  <a:schemeClr val="lt1"/>
                </a:solidFill>
                <a:latin typeface="Jim Nightshade"/>
                <a:ea typeface="Jim Nightshade"/>
                <a:cs typeface="Jim Nightshade"/>
                <a:sym typeface="Jim Nightshade"/>
              </a:defRPr>
            </a:lvl7pPr>
            <a:lvl8pPr marL="3657600" marR="0" lvl="7" indent="-292100" algn="l" rtl="0">
              <a:spcBef>
                <a:spcPts val="400"/>
              </a:spcBef>
              <a:spcAft>
                <a:spcPts val="0"/>
              </a:spcAft>
              <a:buClr>
                <a:schemeClr val="folHlink"/>
              </a:buClr>
              <a:buSzPts val="1000"/>
              <a:buFont typeface="Arial"/>
              <a:buChar char="●"/>
              <a:defRPr sz="2000" b="0" i="0" u="none" strike="noStrike" cap="none">
                <a:solidFill>
                  <a:schemeClr val="lt1"/>
                </a:solidFill>
                <a:latin typeface="Jim Nightshade"/>
                <a:ea typeface="Jim Nightshade"/>
                <a:cs typeface="Jim Nightshade"/>
                <a:sym typeface="Jim Nightshade"/>
              </a:defRPr>
            </a:lvl8pPr>
            <a:lvl9pPr marL="4114800" marR="0" lvl="8" indent="-292100" algn="l" rtl="0">
              <a:spcBef>
                <a:spcPts val="400"/>
              </a:spcBef>
              <a:spcAft>
                <a:spcPts val="0"/>
              </a:spcAft>
              <a:buClr>
                <a:schemeClr val="folHlink"/>
              </a:buClr>
              <a:buSzPts val="1000"/>
              <a:buFont typeface="Arial"/>
              <a:buChar char="●"/>
              <a:defRPr sz="2000" b="0" i="0" u="none" strike="noStrike" cap="none">
                <a:solidFill>
                  <a:schemeClr val="lt1"/>
                </a:solidFill>
                <a:latin typeface="Jim Nightshade"/>
                <a:ea typeface="Jim Nightshade"/>
                <a:cs typeface="Jim Nightshade"/>
                <a:sym typeface="Jim Nightshade"/>
              </a:defRPr>
            </a:lvl9pPr>
          </a:lstStyle>
          <a:p>
            <a:endParaRPr/>
          </a:p>
        </p:txBody>
      </p:sp>
      <p:sp>
        <p:nvSpPr>
          <p:cNvPr id="58" name="Google Shape;58;p13"/>
          <p:cNvSpPr txBox="1">
            <a:spLocks noGrp="1"/>
          </p:cNvSpPr>
          <p:nvPr>
            <p:ph type="dt" idx="10"/>
          </p:nvPr>
        </p:nvSpPr>
        <p:spPr>
          <a:xfrm>
            <a:off x="685800" y="6248400"/>
            <a:ext cx="19050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1pPr>
            <a:lvl2pPr marL="457200" marR="0" lvl="1"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2pPr>
            <a:lvl3pPr marL="914400" marR="0" lvl="2"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3pPr>
            <a:lvl4pPr marL="1371600" marR="0" lvl="3"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4pPr>
            <a:lvl5pPr marL="1828800" marR="0" lvl="4"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5pPr>
            <a:lvl6pPr marL="2286000" marR="0" lvl="5"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6pPr>
            <a:lvl7pPr marL="3200400" marR="0" lvl="6"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7pPr>
            <a:lvl8pPr marL="4572000" marR="0" lvl="7"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8pPr>
            <a:lvl9pPr marL="6400800" marR="0" lvl="8"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9pPr>
          </a:lstStyle>
          <a:p>
            <a:endParaRPr/>
          </a:p>
        </p:txBody>
      </p:sp>
      <p:sp>
        <p:nvSpPr>
          <p:cNvPr id="59" name="Google Shape;59;p13"/>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1pPr>
            <a:lvl2pPr marL="457200" marR="0" lvl="1"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2pPr>
            <a:lvl3pPr marL="914400" marR="0" lvl="2"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3pPr>
            <a:lvl4pPr marL="1371600" marR="0" lvl="3"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4pPr>
            <a:lvl5pPr marL="1828800" marR="0" lvl="4"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5pPr>
            <a:lvl6pPr marL="2286000" marR="0" lvl="5"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6pPr>
            <a:lvl7pPr marL="3200400" marR="0" lvl="6"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7pPr>
            <a:lvl8pPr marL="4572000" marR="0" lvl="7"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8pPr>
            <a:lvl9pPr marL="6400800" marR="0" lvl="8"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9pPr>
          </a:lstStyle>
          <a:p>
            <a:endParaRPr/>
          </a:p>
        </p:txBody>
      </p:sp>
      <p:sp>
        <p:nvSpPr>
          <p:cNvPr id="60" name="Google Shape;60;p1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lt1"/>
              </a:buClr>
              <a:buFont typeface="Jim Nightshade"/>
              <a:buNone/>
              <a:defRPr sz="1400" b="0" i="0" u="none" strike="noStrike" cap="none">
                <a:solidFill>
                  <a:schemeClr val="lt1"/>
                </a:solidFill>
                <a:latin typeface="Jim Nightshade"/>
                <a:ea typeface="Jim Nightshade"/>
                <a:cs typeface="Jim Nightshade"/>
                <a:sym typeface="Jim Nightshade"/>
              </a:defRPr>
            </a:lvl1pPr>
            <a:lvl2pPr marL="0" marR="0" lvl="1" indent="0" algn="r" rtl="0">
              <a:lnSpc>
                <a:spcPct val="100000"/>
              </a:lnSpc>
              <a:spcBef>
                <a:spcPts val="0"/>
              </a:spcBef>
              <a:spcAft>
                <a:spcPts val="0"/>
              </a:spcAft>
              <a:buClr>
                <a:schemeClr val="lt1"/>
              </a:buClr>
              <a:buFont typeface="Jim Nightshade"/>
              <a:buNone/>
              <a:defRPr sz="1400" b="0" i="0" u="none" strike="noStrike" cap="none">
                <a:solidFill>
                  <a:schemeClr val="lt1"/>
                </a:solidFill>
                <a:latin typeface="Jim Nightshade"/>
                <a:ea typeface="Jim Nightshade"/>
                <a:cs typeface="Jim Nightshade"/>
                <a:sym typeface="Jim Nightshade"/>
              </a:defRPr>
            </a:lvl2pPr>
            <a:lvl3pPr marL="0" marR="0" lvl="2" indent="0" algn="r" rtl="0">
              <a:lnSpc>
                <a:spcPct val="100000"/>
              </a:lnSpc>
              <a:spcBef>
                <a:spcPts val="0"/>
              </a:spcBef>
              <a:spcAft>
                <a:spcPts val="0"/>
              </a:spcAft>
              <a:buClr>
                <a:schemeClr val="lt1"/>
              </a:buClr>
              <a:buFont typeface="Jim Nightshade"/>
              <a:buNone/>
              <a:defRPr sz="1400" b="0" i="0" u="none" strike="noStrike" cap="none">
                <a:solidFill>
                  <a:schemeClr val="lt1"/>
                </a:solidFill>
                <a:latin typeface="Jim Nightshade"/>
                <a:ea typeface="Jim Nightshade"/>
                <a:cs typeface="Jim Nightshade"/>
                <a:sym typeface="Jim Nightshade"/>
              </a:defRPr>
            </a:lvl3pPr>
            <a:lvl4pPr marL="0" marR="0" lvl="3" indent="0" algn="r" rtl="0">
              <a:lnSpc>
                <a:spcPct val="100000"/>
              </a:lnSpc>
              <a:spcBef>
                <a:spcPts val="0"/>
              </a:spcBef>
              <a:spcAft>
                <a:spcPts val="0"/>
              </a:spcAft>
              <a:buClr>
                <a:schemeClr val="lt1"/>
              </a:buClr>
              <a:buFont typeface="Jim Nightshade"/>
              <a:buNone/>
              <a:defRPr sz="1400" b="0" i="0" u="none" strike="noStrike" cap="none">
                <a:solidFill>
                  <a:schemeClr val="lt1"/>
                </a:solidFill>
                <a:latin typeface="Jim Nightshade"/>
                <a:ea typeface="Jim Nightshade"/>
                <a:cs typeface="Jim Nightshade"/>
                <a:sym typeface="Jim Nightshade"/>
              </a:defRPr>
            </a:lvl4pPr>
            <a:lvl5pPr marL="0" marR="0" lvl="4" indent="0" algn="r" rtl="0">
              <a:lnSpc>
                <a:spcPct val="100000"/>
              </a:lnSpc>
              <a:spcBef>
                <a:spcPts val="0"/>
              </a:spcBef>
              <a:spcAft>
                <a:spcPts val="0"/>
              </a:spcAft>
              <a:buClr>
                <a:schemeClr val="lt1"/>
              </a:buClr>
              <a:buFont typeface="Jim Nightshade"/>
              <a:buNone/>
              <a:defRPr sz="1400" b="0" i="0" u="none" strike="noStrike" cap="none">
                <a:solidFill>
                  <a:schemeClr val="lt1"/>
                </a:solidFill>
                <a:latin typeface="Jim Nightshade"/>
                <a:ea typeface="Jim Nightshade"/>
                <a:cs typeface="Jim Nightshade"/>
                <a:sym typeface="Jim Nightshade"/>
              </a:defRPr>
            </a:lvl5pPr>
            <a:lvl6pPr marL="0" marR="0" lvl="5" indent="0" algn="r" rtl="0">
              <a:lnSpc>
                <a:spcPct val="100000"/>
              </a:lnSpc>
              <a:spcBef>
                <a:spcPts val="0"/>
              </a:spcBef>
              <a:spcAft>
                <a:spcPts val="0"/>
              </a:spcAft>
              <a:buClr>
                <a:schemeClr val="lt1"/>
              </a:buClr>
              <a:buFont typeface="Jim Nightshade"/>
              <a:buNone/>
              <a:defRPr sz="1400" b="0" i="0" u="none" strike="noStrike" cap="none">
                <a:solidFill>
                  <a:schemeClr val="lt1"/>
                </a:solidFill>
                <a:latin typeface="Jim Nightshade"/>
                <a:ea typeface="Jim Nightshade"/>
                <a:cs typeface="Jim Nightshade"/>
                <a:sym typeface="Jim Nightshade"/>
              </a:defRPr>
            </a:lvl6pPr>
            <a:lvl7pPr marL="0" marR="0" lvl="6" indent="0" algn="r" rtl="0">
              <a:lnSpc>
                <a:spcPct val="100000"/>
              </a:lnSpc>
              <a:spcBef>
                <a:spcPts val="0"/>
              </a:spcBef>
              <a:spcAft>
                <a:spcPts val="0"/>
              </a:spcAft>
              <a:buClr>
                <a:schemeClr val="lt1"/>
              </a:buClr>
              <a:buFont typeface="Jim Nightshade"/>
              <a:buNone/>
              <a:defRPr sz="1400" b="0" i="0" u="none" strike="noStrike" cap="none">
                <a:solidFill>
                  <a:schemeClr val="lt1"/>
                </a:solidFill>
                <a:latin typeface="Jim Nightshade"/>
                <a:ea typeface="Jim Nightshade"/>
                <a:cs typeface="Jim Nightshade"/>
                <a:sym typeface="Jim Nightshade"/>
              </a:defRPr>
            </a:lvl7pPr>
            <a:lvl8pPr marL="0" marR="0" lvl="7" indent="0" algn="r" rtl="0">
              <a:lnSpc>
                <a:spcPct val="100000"/>
              </a:lnSpc>
              <a:spcBef>
                <a:spcPts val="0"/>
              </a:spcBef>
              <a:spcAft>
                <a:spcPts val="0"/>
              </a:spcAft>
              <a:buClr>
                <a:schemeClr val="lt1"/>
              </a:buClr>
              <a:buFont typeface="Jim Nightshade"/>
              <a:buNone/>
              <a:defRPr sz="1400" b="0" i="0" u="none" strike="noStrike" cap="none">
                <a:solidFill>
                  <a:schemeClr val="lt1"/>
                </a:solidFill>
                <a:latin typeface="Jim Nightshade"/>
                <a:ea typeface="Jim Nightshade"/>
                <a:cs typeface="Jim Nightshade"/>
                <a:sym typeface="Jim Nightshade"/>
              </a:defRPr>
            </a:lvl8pPr>
            <a:lvl9pPr marL="0" marR="0" lvl="8" indent="0" algn="r" rtl="0">
              <a:lnSpc>
                <a:spcPct val="100000"/>
              </a:lnSpc>
              <a:spcBef>
                <a:spcPts val="0"/>
              </a:spcBef>
              <a:spcAft>
                <a:spcPts val="0"/>
              </a:spcAft>
              <a:buClr>
                <a:schemeClr val="lt1"/>
              </a:buClr>
              <a:buFont typeface="Jim Nightshade"/>
              <a:buNone/>
              <a:defRPr sz="1400" b="0" i="0" u="none" strike="noStrike" cap="none">
                <a:solidFill>
                  <a:schemeClr val="lt1"/>
                </a:solidFill>
                <a:latin typeface="Jim Nightshade"/>
                <a:ea typeface="Jim Nightshade"/>
                <a:cs typeface="Jim Nightshade"/>
                <a:sym typeface="Jim Nightshade"/>
              </a:defRPr>
            </a:lvl9pPr>
          </a:lstStyle>
          <a:p>
            <a:pPr marL="0" lvl="0" indent="0" algn="r" rtl="0">
              <a:spcBef>
                <a:spcPts val="0"/>
              </a:spcBef>
              <a:spcAft>
                <a:spcPts val="0"/>
              </a:spcAft>
              <a:buNone/>
            </a:pPr>
            <a:fld id="{00000000-1234-1234-1234-123412341234}" type="slidenum">
              <a:rPr lang="en-US"/>
              <a:t>‹#›</a:t>
            </a:fld>
            <a:endParaRPr sz="1000">
              <a:solidFill>
                <a:schemeClr val="lt2"/>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Text, and 2 Content" type="txAndTwoObj">
  <p:cSld name="TEXT_AND_TWO_OBJECTS">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228600" y="457200"/>
            <a:ext cx="7772400" cy="1143000"/>
          </a:xfrm>
          <a:prstGeom prst="rect">
            <a:avLst/>
          </a:prstGeom>
          <a:noFill/>
          <a:ln>
            <a:noFill/>
          </a:ln>
        </p:spPr>
        <p:txBody>
          <a:bodyPr spcFirstLastPara="1" wrap="square" lIns="91425" tIns="91425" rIns="91425" bIns="91425" anchor="b" anchorCtr="0"/>
          <a:lstStyle>
            <a:lvl1pPr marL="0" marR="0" lvl="0" indent="0" algn="ctr" rtl="0">
              <a:spcBef>
                <a:spcPts val="0"/>
              </a:spcBef>
              <a:spcAft>
                <a:spcPts val="0"/>
              </a:spcAft>
              <a:buSzPts val="2800"/>
              <a:buNone/>
              <a:defRPr sz="4400" b="0" i="0" u="none" strike="noStrike" cap="none">
                <a:solidFill>
                  <a:schemeClr val="hlink"/>
                </a:solidFill>
                <a:latin typeface="Jim Nightshade"/>
                <a:ea typeface="Jim Nightshade"/>
                <a:cs typeface="Jim Nightshade"/>
                <a:sym typeface="Jim Nightshade"/>
              </a:defRPr>
            </a:lvl1pPr>
            <a:lvl2pPr marL="0" marR="0" lvl="1" indent="0" algn="ctr" rtl="0">
              <a:spcBef>
                <a:spcPts val="0"/>
              </a:spcBef>
              <a:spcAft>
                <a:spcPts val="0"/>
              </a:spcAft>
              <a:buSzPts val="2800"/>
              <a:buNone/>
              <a:defRPr sz="4400" b="0" i="0" u="none" strike="noStrike" cap="none">
                <a:solidFill>
                  <a:schemeClr val="hlink"/>
                </a:solidFill>
                <a:latin typeface="Jim Nightshade"/>
                <a:ea typeface="Jim Nightshade"/>
                <a:cs typeface="Jim Nightshade"/>
                <a:sym typeface="Jim Nightshade"/>
              </a:defRPr>
            </a:lvl2pPr>
            <a:lvl3pPr marL="0" marR="0" lvl="2" indent="0" algn="ctr" rtl="0">
              <a:spcBef>
                <a:spcPts val="0"/>
              </a:spcBef>
              <a:spcAft>
                <a:spcPts val="0"/>
              </a:spcAft>
              <a:buSzPts val="2800"/>
              <a:buNone/>
              <a:defRPr sz="4400" b="0" i="0" u="none" strike="noStrike" cap="none">
                <a:solidFill>
                  <a:schemeClr val="hlink"/>
                </a:solidFill>
                <a:latin typeface="Jim Nightshade"/>
                <a:ea typeface="Jim Nightshade"/>
                <a:cs typeface="Jim Nightshade"/>
                <a:sym typeface="Jim Nightshade"/>
              </a:defRPr>
            </a:lvl3pPr>
            <a:lvl4pPr marL="0" marR="0" lvl="3" indent="0" algn="ctr" rtl="0">
              <a:spcBef>
                <a:spcPts val="0"/>
              </a:spcBef>
              <a:spcAft>
                <a:spcPts val="0"/>
              </a:spcAft>
              <a:buSzPts val="2800"/>
              <a:buNone/>
              <a:defRPr sz="4400" b="0" i="0" u="none" strike="noStrike" cap="none">
                <a:solidFill>
                  <a:schemeClr val="hlink"/>
                </a:solidFill>
                <a:latin typeface="Jim Nightshade"/>
                <a:ea typeface="Jim Nightshade"/>
                <a:cs typeface="Jim Nightshade"/>
                <a:sym typeface="Jim Nightshade"/>
              </a:defRPr>
            </a:lvl4pPr>
            <a:lvl5pPr marL="0" marR="0" lvl="4" indent="0" algn="ctr" rtl="0">
              <a:spcBef>
                <a:spcPts val="0"/>
              </a:spcBef>
              <a:spcAft>
                <a:spcPts val="0"/>
              </a:spcAft>
              <a:buSzPts val="2800"/>
              <a:buNone/>
              <a:defRPr sz="4400" b="0" i="0" u="none" strike="noStrike" cap="none">
                <a:solidFill>
                  <a:schemeClr val="hlink"/>
                </a:solidFill>
                <a:latin typeface="Jim Nightshade"/>
                <a:ea typeface="Jim Nightshade"/>
                <a:cs typeface="Jim Nightshade"/>
                <a:sym typeface="Jim Nightshade"/>
              </a:defRPr>
            </a:lvl5pPr>
            <a:lvl6pPr marL="457200" marR="0" lvl="5" indent="0" algn="ctr" rtl="0">
              <a:spcBef>
                <a:spcPts val="0"/>
              </a:spcBef>
              <a:spcAft>
                <a:spcPts val="0"/>
              </a:spcAft>
              <a:buSzPts val="2800"/>
              <a:buNone/>
              <a:defRPr sz="4400" b="0" i="0" u="none" strike="noStrike" cap="none">
                <a:solidFill>
                  <a:schemeClr val="hlink"/>
                </a:solidFill>
                <a:latin typeface="Jim Nightshade"/>
                <a:ea typeface="Jim Nightshade"/>
                <a:cs typeface="Jim Nightshade"/>
                <a:sym typeface="Jim Nightshade"/>
              </a:defRPr>
            </a:lvl6pPr>
            <a:lvl7pPr marL="914400" marR="0" lvl="6" indent="0" algn="ctr" rtl="0">
              <a:spcBef>
                <a:spcPts val="0"/>
              </a:spcBef>
              <a:spcAft>
                <a:spcPts val="0"/>
              </a:spcAft>
              <a:buSzPts val="2800"/>
              <a:buNone/>
              <a:defRPr sz="4400" b="0" i="0" u="none" strike="noStrike" cap="none">
                <a:solidFill>
                  <a:schemeClr val="hlink"/>
                </a:solidFill>
                <a:latin typeface="Jim Nightshade"/>
                <a:ea typeface="Jim Nightshade"/>
                <a:cs typeface="Jim Nightshade"/>
                <a:sym typeface="Jim Nightshade"/>
              </a:defRPr>
            </a:lvl7pPr>
            <a:lvl8pPr marL="1371600" marR="0" lvl="7" indent="0" algn="ctr" rtl="0">
              <a:spcBef>
                <a:spcPts val="0"/>
              </a:spcBef>
              <a:spcAft>
                <a:spcPts val="0"/>
              </a:spcAft>
              <a:buSzPts val="2800"/>
              <a:buNone/>
              <a:defRPr sz="4400" b="0" i="0" u="none" strike="noStrike" cap="none">
                <a:solidFill>
                  <a:schemeClr val="hlink"/>
                </a:solidFill>
                <a:latin typeface="Jim Nightshade"/>
                <a:ea typeface="Jim Nightshade"/>
                <a:cs typeface="Jim Nightshade"/>
                <a:sym typeface="Jim Nightshade"/>
              </a:defRPr>
            </a:lvl8pPr>
            <a:lvl9pPr marL="1828800" marR="0" lvl="8" indent="0" algn="ctr" rtl="0">
              <a:spcBef>
                <a:spcPts val="0"/>
              </a:spcBef>
              <a:spcAft>
                <a:spcPts val="0"/>
              </a:spcAft>
              <a:buSzPts val="2800"/>
              <a:buNone/>
              <a:defRPr sz="4400" b="0" i="0" u="none" strike="noStrike" cap="none">
                <a:solidFill>
                  <a:schemeClr val="hlink"/>
                </a:solidFill>
                <a:latin typeface="Jim Nightshade"/>
                <a:ea typeface="Jim Nightshade"/>
                <a:cs typeface="Jim Nightshade"/>
                <a:sym typeface="Jim Nightshade"/>
              </a:defRPr>
            </a:lvl9pPr>
          </a:lstStyle>
          <a:p>
            <a:endParaRPr/>
          </a:p>
        </p:txBody>
      </p:sp>
      <p:sp>
        <p:nvSpPr>
          <p:cNvPr id="63" name="Google Shape;63;p14"/>
          <p:cNvSpPr txBox="1">
            <a:spLocks noGrp="1"/>
          </p:cNvSpPr>
          <p:nvPr>
            <p:ph type="body" idx="1"/>
          </p:nvPr>
        </p:nvSpPr>
        <p:spPr>
          <a:xfrm>
            <a:off x="685800" y="1981200"/>
            <a:ext cx="3810000" cy="4114800"/>
          </a:xfrm>
          <a:prstGeom prst="rect">
            <a:avLst/>
          </a:prstGeom>
          <a:noFill/>
          <a:ln>
            <a:noFill/>
          </a:ln>
        </p:spPr>
        <p:txBody>
          <a:bodyPr spcFirstLastPara="1" wrap="square" lIns="91425" tIns="91425" rIns="91425" bIns="91425" anchor="t" anchorCtr="0"/>
          <a:lstStyle>
            <a:lvl1pPr marL="457200" marR="0" lvl="0" indent="-381000" algn="l" rtl="0">
              <a:spcBef>
                <a:spcPts val="640"/>
              </a:spcBef>
              <a:spcAft>
                <a:spcPts val="0"/>
              </a:spcAft>
              <a:buClr>
                <a:schemeClr val="folHlink"/>
              </a:buClr>
              <a:buSzPts val="2400"/>
              <a:buFont typeface="Arial"/>
              <a:buChar char="●"/>
              <a:defRPr sz="3200" b="0" i="0" u="none" strike="noStrike" cap="none">
                <a:solidFill>
                  <a:schemeClr val="lt1"/>
                </a:solidFill>
                <a:latin typeface="Jim Nightshade"/>
                <a:ea typeface="Jim Nightshade"/>
                <a:cs typeface="Jim Nightshade"/>
                <a:sym typeface="Jim Nightshade"/>
              </a:defRPr>
            </a:lvl1pPr>
            <a:lvl2pPr marL="914400" marR="0" lvl="1" indent="-406400" algn="l" rtl="0">
              <a:spcBef>
                <a:spcPts val="560"/>
              </a:spcBef>
              <a:spcAft>
                <a:spcPts val="0"/>
              </a:spcAft>
              <a:buClr>
                <a:schemeClr val="folHlink"/>
              </a:buClr>
              <a:buSzPts val="2800"/>
              <a:buFont typeface="Jim Nightshade"/>
              <a:buChar char="–"/>
              <a:defRPr sz="2800" b="0" i="0" u="none" strike="noStrike" cap="none">
                <a:solidFill>
                  <a:schemeClr val="lt1"/>
                </a:solidFill>
                <a:latin typeface="Jim Nightshade"/>
                <a:ea typeface="Jim Nightshade"/>
                <a:cs typeface="Jim Nightshade"/>
                <a:sym typeface="Jim Nightshade"/>
              </a:defRPr>
            </a:lvl2pPr>
            <a:lvl3pPr marL="1371600" marR="0" lvl="2" indent="-320039" algn="l" rtl="0">
              <a:spcBef>
                <a:spcPts val="480"/>
              </a:spcBef>
              <a:spcAft>
                <a:spcPts val="0"/>
              </a:spcAft>
              <a:buClr>
                <a:schemeClr val="folHlink"/>
              </a:buClr>
              <a:buSzPts val="1440"/>
              <a:buFont typeface="Arial"/>
              <a:buChar char="●"/>
              <a:defRPr sz="2400" b="0" i="0" u="none" strike="noStrike" cap="none">
                <a:solidFill>
                  <a:schemeClr val="lt1"/>
                </a:solidFill>
                <a:latin typeface="Jim Nightshade"/>
                <a:ea typeface="Jim Nightshade"/>
                <a:cs typeface="Jim Nightshade"/>
                <a:sym typeface="Jim Nightshade"/>
              </a:defRPr>
            </a:lvl3pPr>
            <a:lvl4pPr marL="1828800" marR="0" lvl="3" indent="-355600" algn="l" rtl="0">
              <a:spcBef>
                <a:spcPts val="400"/>
              </a:spcBef>
              <a:spcAft>
                <a:spcPts val="0"/>
              </a:spcAft>
              <a:buClr>
                <a:schemeClr val="lt1"/>
              </a:buClr>
              <a:buSzPts val="2000"/>
              <a:buFont typeface="Jim Nightshade"/>
              <a:buChar char="–"/>
              <a:defRPr sz="2000" b="0" i="0" u="none" strike="noStrike" cap="none">
                <a:solidFill>
                  <a:schemeClr val="lt1"/>
                </a:solidFill>
                <a:latin typeface="Jim Nightshade"/>
                <a:ea typeface="Jim Nightshade"/>
                <a:cs typeface="Jim Nightshade"/>
                <a:sym typeface="Jim Nightshade"/>
              </a:defRPr>
            </a:lvl4pPr>
            <a:lvl5pPr marL="2286000" marR="0" lvl="4" indent="-292100" algn="l" rtl="0">
              <a:spcBef>
                <a:spcPts val="400"/>
              </a:spcBef>
              <a:spcAft>
                <a:spcPts val="0"/>
              </a:spcAft>
              <a:buClr>
                <a:schemeClr val="folHlink"/>
              </a:buClr>
              <a:buSzPts val="1000"/>
              <a:buFont typeface="Arial"/>
              <a:buChar char="●"/>
              <a:defRPr sz="2000" b="0" i="0" u="none" strike="noStrike" cap="none">
                <a:solidFill>
                  <a:schemeClr val="lt1"/>
                </a:solidFill>
                <a:latin typeface="Jim Nightshade"/>
                <a:ea typeface="Jim Nightshade"/>
                <a:cs typeface="Jim Nightshade"/>
                <a:sym typeface="Jim Nightshade"/>
              </a:defRPr>
            </a:lvl5pPr>
            <a:lvl6pPr marL="2743200" marR="0" lvl="5" indent="-292100" algn="l" rtl="0">
              <a:spcBef>
                <a:spcPts val="400"/>
              </a:spcBef>
              <a:spcAft>
                <a:spcPts val="0"/>
              </a:spcAft>
              <a:buClr>
                <a:schemeClr val="folHlink"/>
              </a:buClr>
              <a:buSzPts val="1000"/>
              <a:buFont typeface="Arial"/>
              <a:buChar char="●"/>
              <a:defRPr sz="2000" b="0" i="0" u="none" strike="noStrike" cap="none">
                <a:solidFill>
                  <a:schemeClr val="lt1"/>
                </a:solidFill>
                <a:latin typeface="Jim Nightshade"/>
                <a:ea typeface="Jim Nightshade"/>
                <a:cs typeface="Jim Nightshade"/>
                <a:sym typeface="Jim Nightshade"/>
              </a:defRPr>
            </a:lvl6pPr>
            <a:lvl7pPr marL="3200400" marR="0" lvl="6" indent="-292100" algn="l" rtl="0">
              <a:spcBef>
                <a:spcPts val="400"/>
              </a:spcBef>
              <a:spcAft>
                <a:spcPts val="0"/>
              </a:spcAft>
              <a:buClr>
                <a:schemeClr val="folHlink"/>
              </a:buClr>
              <a:buSzPts val="1000"/>
              <a:buFont typeface="Arial"/>
              <a:buChar char="●"/>
              <a:defRPr sz="2000" b="0" i="0" u="none" strike="noStrike" cap="none">
                <a:solidFill>
                  <a:schemeClr val="lt1"/>
                </a:solidFill>
                <a:latin typeface="Jim Nightshade"/>
                <a:ea typeface="Jim Nightshade"/>
                <a:cs typeface="Jim Nightshade"/>
                <a:sym typeface="Jim Nightshade"/>
              </a:defRPr>
            </a:lvl7pPr>
            <a:lvl8pPr marL="3657600" marR="0" lvl="7" indent="-292100" algn="l" rtl="0">
              <a:spcBef>
                <a:spcPts val="400"/>
              </a:spcBef>
              <a:spcAft>
                <a:spcPts val="0"/>
              </a:spcAft>
              <a:buClr>
                <a:schemeClr val="folHlink"/>
              </a:buClr>
              <a:buSzPts val="1000"/>
              <a:buFont typeface="Arial"/>
              <a:buChar char="●"/>
              <a:defRPr sz="2000" b="0" i="0" u="none" strike="noStrike" cap="none">
                <a:solidFill>
                  <a:schemeClr val="lt1"/>
                </a:solidFill>
                <a:latin typeface="Jim Nightshade"/>
                <a:ea typeface="Jim Nightshade"/>
                <a:cs typeface="Jim Nightshade"/>
                <a:sym typeface="Jim Nightshade"/>
              </a:defRPr>
            </a:lvl8pPr>
            <a:lvl9pPr marL="4114800" marR="0" lvl="8" indent="-292100" algn="l" rtl="0">
              <a:spcBef>
                <a:spcPts val="400"/>
              </a:spcBef>
              <a:spcAft>
                <a:spcPts val="0"/>
              </a:spcAft>
              <a:buClr>
                <a:schemeClr val="folHlink"/>
              </a:buClr>
              <a:buSzPts val="1000"/>
              <a:buFont typeface="Arial"/>
              <a:buChar char="●"/>
              <a:defRPr sz="2000" b="0" i="0" u="none" strike="noStrike" cap="none">
                <a:solidFill>
                  <a:schemeClr val="lt1"/>
                </a:solidFill>
                <a:latin typeface="Jim Nightshade"/>
                <a:ea typeface="Jim Nightshade"/>
                <a:cs typeface="Jim Nightshade"/>
                <a:sym typeface="Jim Nightshade"/>
              </a:defRPr>
            </a:lvl9pPr>
          </a:lstStyle>
          <a:p>
            <a:endParaRPr/>
          </a:p>
        </p:txBody>
      </p:sp>
      <p:sp>
        <p:nvSpPr>
          <p:cNvPr id="64" name="Google Shape;64;p14"/>
          <p:cNvSpPr txBox="1">
            <a:spLocks noGrp="1"/>
          </p:cNvSpPr>
          <p:nvPr>
            <p:ph type="body" idx="2"/>
          </p:nvPr>
        </p:nvSpPr>
        <p:spPr>
          <a:xfrm>
            <a:off x="4648200" y="1981200"/>
            <a:ext cx="3810000" cy="1981200"/>
          </a:xfrm>
          <a:prstGeom prst="rect">
            <a:avLst/>
          </a:prstGeom>
          <a:noFill/>
          <a:ln>
            <a:noFill/>
          </a:ln>
        </p:spPr>
        <p:txBody>
          <a:bodyPr spcFirstLastPara="1" wrap="square" lIns="91425" tIns="91425" rIns="91425" bIns="91425" anchor="t" anchorCtr="0"/>
          <a:lstStyle>
            <a:lvl1pPr marL="457200" marR="0" lvl="0" indent="-381000" algn="l" rtl="0">
              <a:spcBef>
                <a:spcPts val="640"/>
              </a:spcBef>
              <a:spcAft>
                <a:spcPts val="0"/>
              </a:spcAft>
              <a:buClr>
                <a:schemeClr val="folHlink"/>
              </a:buClr>
              <a:buSzPts val="2400"/>
              <a:buFont typeface="Arial"/>
              <a:buChar char="●"/>
              <a:defRPr sz="3200" b="0" i="0" u="none" strike="noStrike" cap="none">
                <a:solidFill>
                  <a:schemeClr val="lt1"/>
                </a:solidFill>
                <a:latin typeface="Jim Nightshade"/>
                <a:ea typeface="Jim Nightshade"/>
                <a:cs typeface="Jim Nightshade"/>
                <a:sym typeface="Jim Nightshade"/>
              </a:defRPr>
            </a:lvl1pPr>
            <a:lvl2pPr marL="914400" marR="0" lvl="1" indent="-406400" algn="l" rtl="0">
              <a:spcBef>
                <a:spcPts val="560"/>
              </a:spcBef>
              <a:spcAft>
                <a:spcPts val="0"/>
              </a:spcAft>
              <a:buClr>
                <a:schemeClr val="folHlink"/>
              </a:buClr>
              <a:buSzPts val="2800"/>
              <a:buFont typeface="Jim Nightshade"/>
              <a:buChar char="–"/>
              <a:defRPr sz="2800" b="0" i="0" u="none" strike="noStrike" cap="none">
                <a:solidFill>
                  <a:schemeClr val="lt1"/>
                </a:solidFill>
                <a:latin typeface="Jim Nightshade"/>
                <a:ea typeface="Jim Nightshade"/>
                <a:cs typeface="Jim Nightshade"/>
                <a:sym typeface="Jim Nightshade"/>
              </a:defRPr>
            </a:lvl2pPr>
            <a:lvl3pPr marL="1371600" marR="0" lvl="2" indent="-320039" algn="l" rtl="0">
              <a:spcBef>
                <a:spcPts val="480"/>
              </a:spcBef>
              <a:spcAft>
                <a:spcPts val="0"/>
              </a:spcAft>
              <a:buClr>
                <a:schemeClr val="folHlink"/>
              </a:buClr>
              <a:buSzPts val="1440"/>
              <a:buFont typeface="Arial"/>
              <a:buChar char="●"/>
              <a:defRPr sz="2400" b="0" i="0" u="none" strike="noStrike" cap="none">
                <a:solidFill>
                  <a:schemeClr val="lt1"/>
                </a:solidFill>
                <a:latin typeface="Jim Nightshade"/>
                <a:ea typeface="Jim Nightshade"/>
                <a:cs typeface="Jim Nightshade"/>
                <a:sym typeface="Jim Nightshade"/>
              </a:defRPr>
            </a:lvl3pPr>
            <a:lvl4pPr marL="1828800" marR="0" lvl="3" indent="-355600" algn="l" rtl="0">
              <a:spcBef>
                <a:spcPts val="400"/>
              </a:spcBef>
              <a:spcAft>
                <a:spcPts val="0"/>
              </a:spcAft>
              <a:buClr>
                <a:schemeClr val="lt1"/>
              </a:buClr>
              <a:buSzPts val="2000"/>
              <a:buFont typeface="Jim Nightshade"/>
              <a:buChar char="–"/>
              <a:defRPr sz="2000" b="0" i="0" u="none" strike="noStrike" cap="none">
                <a:solidFill>
                  <a:schemeClr val="lt1"/>
                </a:solidFill>
                <a:latin typeface="Jim Nightshade"/>
                <a:ea typeface="Jim Nightshade"/>
                <a:cs typeface="Jim Nightshade"/>
                <a:sym typeface="Jim Nightshade"/>
              </a:defRPr>
            </a:lvl4pPr>
            <a:lvl5pPr marL="2286000" marR="0" lvl="4" indent="-292100" algn="l" rtl="0">
              <a:spcBef>
                <a:spcPts val="400"/>
              </a:spcBef>
              <a:spcAft>
                <a:spcPts val="0"/>
              </a:spcAft>
              <a:buClr>
                <a:schemeClr val="folHlink"/>
              </a:buClr>
              <a:buSzPts val="1000"/>
              <a:buFont typeface="Arial"/>
              <a:buChar char="●"/>
              <a:defRPr sz="2000" b="0" i="0" u="none" strike="noStrike" cap="none">
                <a:solidFill>
                  <a:schemeClr val="lt1"/>
                </a:solidFill>
                <a:latin typeface="Jim Nightshade"/>
                <a:ea typeface="Jim Nightshade"/>
                <a:cs typeface="Jim Nightshade"/>
                <a:sym typeface="Jim Nightshade"/>
              </a:defRPr>
            </a:lvl5pPr>
            <a:lvl6pPr marL="2743200" marR="0" lvl="5" indent="-292100" algn="l" rtl="0">
              <a:spcBef>
                <a:spcPts val="400"/>
              </a:spcBef>
              <a:spcAft>
                <a:spcPts val="0"/>
              </a:spcAft>
              <a:buClr>
                <a:schemeClr val="folHlink"/>
              </a:buClr>
              <a:buSzPts val="1000"/>
              <a:buFont typeface="Arial"/>
              <a:buChar char="●"/>
              <a:defRPr sz="2000" b="0" i="0" u="none" strike="noStrike" cap="none">
                <a:solidFill>
                  <a:schemeClr val="lt1"/>
                </a:solidFill>
                <a:latin typeface="Jim Nightshade"/>
                <a:ea typeface="Jim Nightshade"/>
                <a:cs typeface="Jim Nightshade"/>
                <a:sym typeface="Jim Nightshade"/>
              </a:defRPr>
            </a:lvl6pPr>
            <a:lvl7pPr marL="3200400" marR="0" lvl="6" indent="-292100" algn="l" rtl="0">
              <a:spcBef>
                <a:spcPts val="400"/>
              </a:spcBef>
              <a:spcAft>
                <a:spcPts val="0"/>
              </a:spcAft>
              <a:buClr>
                <a:schemeClr val="folHlink"/>
              </a:buClr>
              <a:buSzPts val="1000"/>
              <a:buFont typeface="Arial"/>
              <a:buChar char="●"/>
              <a:defRPr sz="2000" b="0" i="0" u="none" strike="noStrike" cap="none">
                <a:solidFill>
                  <a:schemeClr val="lt1"/>
                </a:solidFill>
                <a:latin typeface="Jim Nightshade"/>
                <a:ea typeface="Jim Nightshade"/>
                <a:cs typeface="Jim Nightshade"/>
                <a:sym typeface="Jim Nightshade"/>
              </a:defRPr>
            </a:lvl7pPr>
            <a:lvl8pPr marL="3657600" marR="0" lvl="7" indent="-292100" algn="l" rtl="0">
              <a:spcBef>
                <a:spcPts val="400"/>
              </a:spcBef>
              <a:spcAft>
                <a:spcPts val="0"/>
              </a:spcAft>
              <a:buClr>
                <a:schemeClr val="folHlink"/>
              </a:buClr>
              <a:buSzPts val="1000"/>
              <a:buFont typeface="Arial"/>
              <a:buChar char="●"/>
              <a:defRPr sz="2000" b="0" i="0" u="none" strike="noStrike" cap="none">
                <a:solidFill>
                  <a:schemeClr val="lt1"/>
                </a:solidFill>
                <a:latin typeface="Jim Nightshade"/>
                <a:ea typeface="Jim Nightshade"/>
                <a:cs typeface="Jim Nightshade"/>
                <a:sym typeface="Jim Nightshade"/>
              </a:defRPr>
            </a:lvl8pPr>
            <a:lvl9pPr marL="4114800" marR="0" lvl="8" indent="-292100" algn="l" rtl="0">
              <a:spcBef>
                <a:spcPts val="400"/>
              </a:spcBef>
              <a:spcAft>
                <a:spcPts val="0"/>
              </a:spcAft>
              <a:buClr>
                <a:schemeClr val="folHlink"/>
              </a:buClr>
              <a:buSzPts val="1000"/>
              <a:buFont typeface="Arial"/>
              <a:buChar char="●"/>
              <a:defRPr sz="2000" b="0" i="0" u="none" strike="noStrike" cap="none">
                <a:solidFill>
                  <a:schemeClr val="lt1"/>
                </a:solidFill>
                <a:latin typeface="Jim Nightshade"/>
                <a:ea typeface="Jim Nightshade"/>
                <a:cs typeface="Jim Nightshade"/>
                <a:sym typeface="Jim Nightshade"/>
              </a:defRPr>
            </a:lvl9pPr>
          </a:lstStyle>
          <a:p>
            <a:endParaRPr/>
          </a:p>
        </p:txBody>
      </p:sp>
      <p:sp>
        <p:nvSpPr>
          <p:cNvPr id="65" name="Google Shape;65;p14"/>
          <p:cNvSpPr txBox="1">
            <a:spLocks noGrp="1"/>
          </p:cNvSpPr>
          <p:nvPr>
            <p:ph type="body" idx="3"/>
          </p:nvPr>
        </p:nvSpPr>
        <p:spPr>
          <a:xfrm>
            <a:off x="4648200" y="4114800"/>
            <a:ext cx="3810000" cy="1981200"/>
          </a:xfrm>
          <a:prstGeom prst="rect">
            <a:avLst/>
          </a:prstGeom>
          <a:noFill/>
          <a:ln>
            <a:noFill/>
          </a:ln>
        </p:spPr>
        <p:txBody>
          <a:bodyPr spcFirstLastPara="1" wrap="square" lIns="91425" tIns="91425" rIns="91425" bIns="91425" anchor="t" anchorCtr="0"/>
          <a:lstStyle>
            <a:lvl1pPr marL="457200" marR="0" lvl="0" indent="-381000" algn="l" rtl="0">
              <a:spcBef>
                <a:spcPts val="640"/>
              </a:spcBef>
              <a:spcAft>
                <a:spcPts val="0"/>
              </a:spcAft>
              <a:buClr>
                <a:schemeClr val="folHlink"/>
              </a:buClr>
              <a:buSzPts val="2400"/>
              <a:buFont typeface="Arial"/>
              <a:buChar char="●"/>
              <a:defRPr sz="3200" b="0" i="0" u="none" strike="noStrike" cap="none">
                <a:solidFill>
                  <a:schemeClr val="lt1"/>
                </a:solidFill>
                <a:latin typeface="Jim Nightshade"/>
                <a:ea typeface="Jim Nightshade"/>
                <a:cs typeface="Jim Nightshade"/>
                <a:sym typeface="Jim Nightshade"/>
              </a:defRPr>
            </a:lvl1pPr>
            <a:lvl2pPr marL="914400" marR="0" lvl="1" indent="-406400" algn="l" rtl="0">
              <a:spcBef>
                <a:spcPts val="560"/>
              </a:spcBef>
              <a:spcAft>
                <a:spcPts val="0"/>
              </a:spcAft>
              <a:buClr>
                <a:schemeClr val="folHlink"/>
              </a:buClr>
              <a:buSzPts val="2800"/>
              <a:buFont typeface="Jim Nightshade"/>
              <a:buChar char="–"/>
              <a:defRPr sz="2800" b="0" i="0" u="none" strike="noStrike" cap="none">
                <a:solidFill>
                  <a:schemeClr val="lt1"/>
                </a:solidFill>
                <a:latin typeface="Jim Nightshade"/>
                <a:ea typeface="Jim Nightshade"/>
                <a:cs typeface="Jim Nightshade"/>
                <a:sym typeface="Jim Nightshade"/>
              </a:defRPr>
            </a:lvl2pPr>
            <a:lvl3pPr marL="1371600" marR="0" lvl="2" indent="-320039" algn="l" rtl="0">
              <a:spcBef>
                <a:spcPts val="480"/>
              </a:spcBef>
              <a:spcAft>
                <a:spcPts val="0"/>
              </a:spcAft>
              <a:buClr>
                <a:schemeClr val="folHlink"/>
              </a:buClr>
              <a:buSzPts val="1440"/>
              <a:buFont typeface="Arial"/>
              <a:buChar char="●"/>
              <a:defRPr sz="2400" b="0" i="0" u="none" strike="noStrike" cap="none">
                <a:solidFill>
                  <a:schemeClr val="lt1"/>
                </a:solidFill>
                <a:latin typeface="Jim Nightshade"/>
                <a:ea typeface="Jim Nightshade"/>
                <a:cs typeface="Jim Nightshade"/>
                <a:sym typeface="Jim Nightshade"/>
              </a:defRPr>
            </a:lvl3pPr>
            <a:lvl4pPr marL="1828800" marR="0" lvl="3" indent="-355600" algn="l" rtl="0">
              <a:spcBef>
                <a:spcPts val="400"/>
              </a:spcBef>
              <a:spcAft>
                <a:spcPts val="0"/>
              </a:spcAft>
              <a:buClr>
                <a:schemeClr val="lt1"/>
              </a:buClr>
              <a:buSzPts val="2000"/>
              <a:buFont typeface="Jim Nightshade"/>
              <a:buChar char="–"/>
              <a:defRPr sz="2000" b="0" i="0" u="none" strike="noStrike" cap="none">
                <a:solidFill>
                  <a:schemeClr val="lt1"/>
                </a:solidFill>
                <a:latin typeface="Jim Nightshade"/>
                <a:ea typeface="Jim Nightshade"/>
                <a:cs typeface="Jim Nightshade"/>
                <a:sym typeface="Jim Nightshade"/>
              </a:defRPr>
            </a:lvl4pPr>
            <a:lvl5pPr marL="2286000" marR="0" lvl="4" indent="-292100" algn="l" rtl="0">
              <a:spcBef>
                <a:spcPts val="400"/>
              </a:spcBef>
              <a:spcAft>
                <a:spcPts val="0"/>
              </a:spcAft>
              <a:buClr>
                <a:schemeClr val="folHlink"/>
              </a:buClr>
              <a:buSzPts val="1000"/>
              <a:buFont typeface="Arial"/>
              <a:buChar char="●"/>
              <a:defRPr sz="2000" b="0" i="0" u="none" strike="noStrike" cap="none">
                <a:solidFill>
                  <a:schemeClr val="lt1"/>
                </a:solidFill>
                <a:latin typeface="Jim Nightshade"/>
                <a:ea typeface="Jim Nightshade"/>
                <a:cs typeface="Jim Nightshade"/>
                <a:sym typeface="Jim Nightshade"/>
              </a:defRPr>
            </a:lvl5pPr>
            <a:lvl6pPr marL="2743200" marR="0" lvl="5" indent="-292100" algn="l" rtl="0">
              <a:spcBef>
                <a:spcPts val="400"/>
              </a:spcBef>
              <a:spcAft>
                <a:spcPts val="0"/>
              </a:spcAft>
              <a:buClr>
                <a:schemeClr val="folHlink"/>
              </a:buClr>
              <a:buSzPts val="1000"/>
              <a:buFont typeface="Arial"/>
              <a:buChar char="●"/>
              <a:defRPr sz="2000" b="0" i="0" u="none" strike="noStrike" cap="none">
                <a:solidFill>
                  <a:schemeClr val="lt1"/>
                </a:solidFill>
                <a:latin typeface="Jim Nightshade"/>
                <a:ea typeface="Jim Nightshade"/>
                <a:cs typeface="Jim Nightshade"/>
                <a:sym typeface="Jim Nightshade"/>
              </a:defRPr>
            </a:lvl6pPr>
            <a:lvl7pPr marL="3200400" marR="0" lvl="6" indent="-292100" algn="l" rtl="0">
              <a:spcBef>
                <a:spcPts val="400"/>
              </a:spcBef>
              <a:spcAft>
                <a:spcPts val="0"/>
              </a:spcAft>
              <a:buClr>
                <a:schemeClr val="folHlink"/>
              </a:buClr>
              <a:buSzPts val="1000"/>
              <a:buFont typeface="Arial"/>
              <a:buChar char="●"/>
              <a:defRPr sz="2000" b="0" i="0" u="none" strike="noStrike" cap="none">
                <a:solidFill>
                  <a:schemeClr val="lt1"/>
                </a:solidFill>
                <a:latin typeface="Jim Nightshade"/>
                <a:ea typeface="Jim Nightshade"/>
                <a:cs typeface="Jim Nightshade"/>
                <a:sym typeface="Jim Nightshade"/>
              </a:defRPr>
            </a:lvl7pPr>
            <a:lvl8pPr marL="3657600" marR="0" lvl="7" indent="-292100" algn="l" rtl="0">
              <a:spcBef>
                <a:spcPts val="400"/>
              </a:spcBef>
              <a:spcAft>
                <a:spcPts val="0"/>
              </a:spcAft>
              <a:buClr>
                <a:schemeClr val="folHlink"/>
              </a:buClr>
              <a:buSzPts val="1000"/>
              <a:buFont typeface="Arial"/>
              <a:buChar char="●"/>
              <a:defRPr sz="2000" b="0" i="0" u="none" strike="noStrike" cap="none">
                <a:solidFill>
                  <a:schemeClr val="lt1"/>
                </a:solidFill>
                <a:latin typeface="Jim Nightshade"/>
                <a:ea typeface="Jim Nightshade"/>
                <a:cs typeface="Jim Nightshade"/>
                <a:sym typeface="Jim Nightshade"/>
              </a:defRPr>
            </a:lvl8pPr>
            <a:lvl9pPr marL="4114800" marR="0" lvl="8" indent="-292100" algn="l" rtl="0">
              <a:spcBef>
                <a:spcPts val="400"/>
              </a:spcBef>
              <a:spcAft>
                <a:spcPts val="0"/>
              </a:spcAft>
              <a:buClr>
                <a:schemeClr val="folHlink"/>
              </a:buClr>
              <a:buSzPts val="1000"/>
              <a:buFont typeface="Arial"/>
              <a:buChar char="●"/>
              <a:defRPr sz="2000" b="0" i="0" u="none" strike="noStrike" cap="none">
                <a:solidFill>
                  <a:schemeClr val="lt1"/>
                </a:solidFill>
                <a:latin typeface="Jim Nightshade"/>
                <a:ea typeface="Jim Nightshade"/>
                <a:cs typeface="Jim Nightshade"/>
                <a:sym typeface="Jim Nightshade"/>
              </a:defRPr>
            </a:lvl9pPr>
          </a:lstStyle>
          <a:p>
            <a:endParaRPr/>
          </a:p>
        </p:txBody>
      </p:sp>
      <p:sp>
        <p:nvSpPr>
          <p:cNvPr id="66" name="Google Shape;66;p14"/>
          <p:cNvSpPr txBox="1">
            <a:spLocks noGrp="1"/>
          </p:cNvSpPr>
          <p:nvPr>
            <p:ph type="dt" idx="10"/>
          </p:nvPr>
        </p:nvSpPr>
        <p:spPr>
          <a:xfrm>
            <a:off x="685800" y="6248400"/>
            <a:ext cx="19050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1pPr>
            <a:lvl2pPr marL="457200" marR="0" lvl="1"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2pPr>
            <a:lvl3pPr marL="914400" marR="0" lvl="2"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3pPr>
            <a:lvl4pPr marL="1371600" marR="0" lvl="3"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4pPr>
            <a:lvl5pPr marL="1828800" marR="0" lvl="4"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5pPr>
            <a:lvl6pPr marL="2286000" marR="0" lvl="5"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6pPr>
            <a:lvl7pPr marL="3200400" marR="0" lvl="6"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7pPr>
            <a:lvl8pPr marL="4572000" marR="0" lvl="7"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8pPr>
            <a:lvl9pPr marL="6400800" marR="0" lvl="8"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9pPr>
          </a:lstStyle>
          <a:p>
            <a:endParaRPr/>
          </a:p>
        </p:txBody>
      </p:sp>
      <p:sp>
        <p:nvSpPr>
          <p:cNvPr id="67" name="Google Shape;67;p14"/>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1pPr>
            <a:lvl2pPr marL="457200" marR="0" lvl="1"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2pPr>
            <a:lvl3pPr marL="914400" marR="0" lvl="2"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3pPr>
            <a:lvl4pPr marL="1371600" marR="0" lvl="3"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4pPr>
            <a:lvl5pPr marL="1828800" marR="0" lvl="4"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5pPr>
            <a:lvl6pPr marL="2286000" marR="0" lvl="5"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6pPr>
            <a:lvl7pPr marL="3200400" marR="0" lvl="6"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7pPr>
            <a:lvl8pPr marL="4572000" marR="0" lvl="7"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8pPr>
            <a:lvl9pPr marL="6400800" marR="0" lvl="8"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9pPr>
          </a:lstStyle>
          <a:p>
            <a:endParaRPr/>
          </a:p>
        </p:txBody>
      </p:sp>
      <p:sp>
        <p:nvSpPr>
          <p:cNvPr id="68" name="Google Shape;68;p1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lt1"/>
              </a:buClr>
              <a:buFont typeface="Jim Nightshade"/>
              <a:buNone/>
              <a:defRPr sz="1400" b="0" i="0" u="none" strike="noStrike" cap="none">
                <a:solidFill>
                  <a:schemeClr val="lt1"/>
                </a:solidFill>
                <a:latin typeface="Jim Nightshade"/>
                <a:ea typeface="Jim Nightshade"/>
                <a:cs typeface="Jim Nightshade"/>
                <a:sym typeface="Jim Nightshade"/>
              </a:defRPr>
            </a:lvl1pPr>
            <a:lvl2pPr marL="0" marR="0" lvl="1" indent="0" algn="r" rtl="0">
              <a:lnSpc>
                <a:spcPct val="100000"/>
              </a:lnSpc>
              <a:spcBef>
                <a:spcPts val="0"/>
              </a:spcBef>
              <a:spcAft>
                <a:spcPts val="0"/>
              </a:spcAft>
              <a:buClr>
                <a:schemeClr val="lt1"/>
              </a:buClr>
              <a:buFont typeface="Jim Nightshade"/>
              <a:buNone/>
              <a:defRPr sz="1400" b="0" i="0" u="none" strike="noStrike" cap="none">
                <a:solidFill>
                  <a:schemeClr val="lt1"/>
                </a:solidFill>
                <a:latin typeface="Jim Nightshade"/>
                <a:ea typeface="Jim Nightshade"/>
                <a:cs typeface="Jim Nightshade"/>
                <a:sym typeface="Jim Nightshade"/>
              </a:defRPr>
            </a:lvl2pPr>
            <a:lvl3pPr marL="0" marR="0" lvl="2" indent="0" algn="r" rtl="0">
              <a:lnSpc>
                <a:spcPct val="100000"/>
              </a:lnSpc>
              <a:spcBef>
                <a:spcPts val="0"/>
              </a:spcBef>
              <a:spcAft>
                <a:spcPts val="0"/>
              </a:spcAft>
              <a:buClr>
                <a:schemeClr val="lt1"/>
              </a:buClr>
              <a:buFont typeface="Jim Nightshade"/>
              <a:buNone/>
              <a:defRPr sz="1400" b="0" i="0" u="none" strike="noStrike" cap="none">
                <a:solidFill>
                  <a:schemeClr val="lt1"/>
                </a:solidFill>
                <a:latin typeface="Jim Nightshade"/>
                <a:ea typeface="Jim Nightshade"/>
                <a:cs typeface="Jim Nightshade"/>
                <a:sym typeface="Jim Nightshade"/>
              </a:defRPr>
            </a:lvl3pPr>
            <a:lvl4pPr marL="0" marR="0" lvl="3" indent="0" algn="r" rtl="0">
              <a:lnSpc>
                <a:spcPct val="100000"/>
              </a:lnSpc>
              <a:spcBef>
                <a:spcPts val="0"/>
              </a:spcBef>
              <a:spcAft>
                <a:spcPts val="0"/>
              </a:spcAft>
              <a:buClr>
                <a:schemeClr val="lt1"/>
              </a:buClr>
              <a:buFont typeface="Jim Nightshade"/>
              <a:buNone/>
              <a:defRPr sz="1400" b="0" i="0" u="none" strike="noStrike" cap="none">
                <a:solidFill>
                  <a:schemeClr val="lt1"/>
                </a:solidFill>
                <a:latin typeface="Jim Nightshade"/>
                <a:ea typeface="Jim Nightshade"/>
                <a:cs typeface="Jim Nightshade"/>
                <a:sym typeface="Jim Nightshade"/>
              </a:defRPr>
            </a:lvl4pPr>
            <a:lvl5pPr marL="0" marR="0" lvl="4" indent="0" algn="r" rtl="0">
              <a:lnSpc>
                <a:spcPct val="100000"/>
              </a:lnSpc>
              <a:spcBef>
                <a:spcPts val="0"/>
              </a:spcBef>
              <a:spcAft>
                <a:spcPts val="0"/>
              </a:spcAft>
              <a:buClr>
                <a:schemeClr val="lt1"/>
              </a:buClr>
              <a:buFont typeface="Jim Nightshade"/>
              <a:buNone/>
              <a:defRPr sz="1400" b="0" i="0" u="none" strike="noStrike" cap="none">
                <a:solidFill>
                  <a:schemeClr val="lt1"/>
                </a:solidFill>
                <a:latin typeface="Jim Nightshade"/>
                <a:ea typeface="Jim Nightshade"/>
                <a:cs typeface="Jim Nightshade"/>
                <a:sym typeface="Jim Nightshade"/>
              </a:defRPr>
            </a:lvl5pPr>
            <a:lvl6pPr marL="0" marR="0" lvl="5" indent="0" algn="r" rtl="0">
              <a:lnSpc>
                <a:spcPct val="100000"/>
              </a:lnSpc>
              <a:spcBef>
                <a:spcPts val="0"/>
              </a:spcBef>
              <a:spcAft>
                <a:spcPts val="0"/>
              </a:spcAft>
              <a:buClr>
                <a:schemeClr val="lt1"/>
              </a:buClr>
              <a:buFont typeface="Jim Nightshade"/>
              <a:buNone/>
              <a:defRPr sz="1400" b="0" i="0" u="none" strike="noStrike" cap="none">
                <a:solidFill>
                  <a:schemeClr val="lt1"/>
                </a:solidFill>
                <a:latin typeface="Jim Nightshade"/>
                <a:ea typeface="Jim Nightshade"/>
                <a:cs typeface="Jim Nightshade"/>
                <a:sym typeface="Jim Nightshade"/>
              </a:defRPr>
            </a:lvl6pPr>
            <a:lvl7pPr marL="0" marR="0" lvl="6" indent="0" algn="r" rtl="0">
              <a:lnSpc>
                <a:spcPct val="100000"/>
              </a:lnSpc>
              <a:spcBef>
                <a:spcPts val="0"/>
              </a:spcBef>
              <a:spcAft>
                <a:spcPts val="0"/>
              </a:spcAft>
              <a:buClr>
                <a:schemeClr val="lt1"/>
              </a:buClr>
              <a:buFont typeface="Jim Nightshade"/>
              <a:buNone/>
              <a:defRPr sz="1400" b="0" i="0" u="none" strike="noStrike" cap="none">
                <a:solidFill>
                  <a:schemeClr val="lt1"/>
                </a:solidFill>
                <a:latin typeface="Jim Nightshade"/>
                <a:ea typeface="Jim Nightshade"/>
                <a:cs typeface="Jim Nightshade"/>
                <a:sym typeface="Jim Nightshade"/>
              </a:defRPr>
            </a:lvl7pPr>
            <a:lvl8pPr marL="0" marR="0" lvl="7" indent="0" algn="r" rtl="0">
              <a:lnSpc>
                <a:spcPct val="100000"/>
              </a:lnSpc>
              <a:spcBef>
                <a:spcPts val="0"/>
              </a:spcBef>
              <a:spcAft>
                <a:spcPts val="0"/>
              </a:spcAft>
              <a:buClr>
                <a:schemeClr val="lt1"/>
              </a:buClr>
              <a:buFont typeface="Jim Nightshade"/>
              <a:buNone/>
              <a:defRPr sz="1400" b="0" i="0" u="none" strike="noStrike" cap="none">
                <a:solidFill>
                  <a:schemeClr val="lt1"/>
                </a:solidFill>
                <a:latin typeface="Jim Nightshade"/>
                <a:ea typeface="Jim Nightshade"/>
                <a:cs typeface="Jim Nightshade"/>
                <a:sym typeface="Jim Nightshade"/>
              </a:defRPr>
            </a:lvl8pPr>
            <a:lvl9pPr marL="0" marR="0" lvl="8" indent="0" algn="r" rtl="0">
              <a:lnSpc>
                <a:spcPct val="100000"/>
              </a:lnSpc>
              <a:spcBef>
                <a:spcPts val="0"/>
              </a:spcBef>
              <a:spcAft>
                <a:spcPts val="0"/>
              </a:spcAft>
              <a:buClr>
                <a:schemeClr val="lt1"/>
              </a:buClr>
              <a:buFont typeface="Jim Nightshade"/>
              <a:buNone/>
              <a:defRPr sz="1400" b="0" i="0" u="none" strike="noStrike" cap="none">
                <a:solidFill>
                  <a:schemeClr val="lt1"/>
                </a:solidFill>
                <a:latin typeface="Jim Nightshade"/>
                <a:ea typeface="Jim Nightshade"/>
                <a:cs typeface="Jim Nightshade"/>
                <a:sym typeface="Jim Nightshade"/>
              </a:defRPr>
            </a:lvl9pPr>
          </a:lstStyle>
          <a:p>
            <a:pPr marL="0" lvl="0" indent="0" algn="r" rtl="0">
              <a:spcBef>
                <a:spcPts val="0"/>
              </a:spcBef>
              <a:spcAft>
                <a:spcPts val="0"/>
              </a:spcAft>
              <a:buNone/>
            </a:pPr>
            <a:fld id="{00000000-1234-1234-1234-123412341234}" type="slidenum">
              <a:rPr lang="en-US"/>
              <a:t>‹#›</a:t>
            </a:fld>
            <a:endParaRPr sz="1000">
              <a:solidFill>
                <a:schemeClr val="lt2"/>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1792288" y="4800600"/>
            <a:ext cx="5486400" cy="56670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2800"/>
              <a:buNone/>
              <a:defRPr sz="2000" b="1" i="0" u="none" strike="noStrike" cap="none">
                <a:solidFill>
                  <a:schemeClr val="hlink"/>
                </a:solidFill>
                <a:latin typeface="Jim Nightshade"/>
                <a:ea typeface="Jim Nightshade"/>
                <a:cs typeface="Jim Nightshade"/>
                <a:sym typeface="Jim Nightshade"/>
              </a:defRPr>
            </a:lvl1pPr>
            <a:lvl2pPr marL="0" marR="0" lvl="1" indent="0" algn="ctr" rtl="0">
              <a:spcBef>
                <a:spcPts val="0"/>
              </a:spcBef>
              <a:spcAft>
                <a:spcPts val="0"/>
              </a:spcAft>
              <a:buSzPts val="2800"/>
              <a:buNone/>
              <a:defRPr sz="4400" b="0" i="0" u="none" strike="noStrike" cap="none">
                <a:solidFill>
                  <a:schemeClr val="hlink"/>
                </a:solidFill>
                <a:latin typeface="Jim Nightshade"/>
                <a:ea typeface="Jim Nightshade"/>
                <a:cs typeface="Jim Nightshade"/>
                <a:sym typeface="Jim Nightshade"/>
              </a:defRPr>
            </a:lvl2pPr>
            <a:lvl3pPr marL="0" marR="0" lvl="2" indent="0" algn="ctr" rtl="0">
              <a:spcBef>
                <a:spcPts val="0"/>
              </a:spcBef>
              <a:spcAft>
                <a:spcPts val="0"/>
              </a:spcAft>
              <a:buSzPts val="2800"/>
              <a:buNone/>
              <a:defRPr sz="4400" b="0" i="0" u="none" strike="noStrike" cap="none">
                <a:solidFill>
                  <a:schemeClr val="hlink"/>
                </a:solidFill>
                <a:latin typeface="Jim Nightshade"/>
                <a:ea typeface="Jim Nightshade"/>
                <a:cs typeface="Jim Nightshade"/>
                <a:sym typeface="Jim Nightshade"/>
              </a:defRPr>
            </a:lvl3pPr>
            <a:lvl4pPr marL="0" marR="0" lvl="3" indent="0" algn="ctr" rtl="0">
              <a:spcBef>
                <a:spcPts val="0"/>
              </a:spcBef>
              <a:spcAft>
                <a:spcPts val="0"/>
              </a:spcAft>
              <a:buSzPts val="2800"/>
              <a:buNone/>
              <a:defRPr sz="4400" b="0" i="0" u="none" strike="noStrike" cap="none">
                <a:solidFill>
                  <a:schemeClr val="hlink"/>
                </a:solidFill>
                <a:latin typeface="Jim Nightshade"/>
                <a:ea typeface="Jim Nightshade"/>
                <a:cs typeface="Jim Nightshade"/>
                <a:sym typeface="Jim Nightshade"/>
              </a:defRPr>
            </a:lvl4pPr>
            <a:lvl5pPr marL="0" marR="0" lvl="4" indent="0" algn="ctr" rtl="0">
              <a:spcBef>
                <a:spcPts val="0"/>
              </a:spcBef>
              <a:spcAft>
                <a:spcPts val="0"/>
              </a:spcAft>
              <a:buSzPts val="2800"/>
              <a:buNone/>
              <a:defRPr sz="4400" b="0" i="0" u="none" strike="noStrike" cap="none">
                <a:solidFill>
                  <a:schemeClr val="hlink"/>
                </a:solidFill>
                <a:latin typeface="Jim Nightshade"/>
                <a:ea typeface="Jim Nightshade"/>
                <a:cs typeface="Jim Nightshade"/>
                <a:sym typeface="Jim Nightshade"/>
              </a:defRPr>
            </a:lvl5pPr>
            <a:lvl6pPr marL="457200" marR="0" lvl="5" indent="0" algn="ctr" rtl="0">
              <a:spcBef>
                <a:spcPts val="0"/>
              </a:spcBef>
              <a:spcAft>
                <a:spcPts val="0"/>
              </a:spcAft>
              <a:buSzPts val="2800"/>
              <a:buNone/>
              <a:defRPr sz="4400" b="0" i="0" u="none" strike="noStrike" cap="none">
                <a:solidFill>
                  <a:schemeClr val="hlink"/>
                </a:solidFill>
                <a:latin typeface="Jim Nightshade"/>
                <a:ea typeface="Jim Nightshade"/>
                <a:cs typeface="Jim Nightshade"/>
                <a:sym typeface="Jim Nightshade"/>
              </a:defRPr>
            </a:lvl6pPr>
            <a:lvl7pPr marL="914400" marR="0" lvl="6" indent="0" algn="ctr" rtl="0">
              <a:spcBef>
                <a:spcPts val="0"/>
              </a:spcBef>
              <a:spcAft>
                <a:spcPts val="0"/>
              </a:spcAft>
              <a:buSzPts val="2800"/>
              <a:buNone/>
              <a:defRPr sz="4400" b="0" i="0" u="none" strike="noStrike" cap="none">
                <a:solidFill>
                  <a:schemeClr val="hlink"/>
                </a:solidFill>
                <a:latin typeface="Jim Nightshade"/>
                <a:ea typeface="Jim Nightshade"/>
                <a:cs typeface="Jim Nightshade"/>
                <a:sym typeface="Jim Nightshade"/>
              </a:defRPr>
            </a:lvl7pPr>
            <a:lvl8pPr marL="1371600" marR="0" lvl="7" indent="0" algn="ctr" rtl="0">
              <a:spcBef>
                <a:spcPts val="0"/>
              </a:spcBef>
              <a:spcAft>
                <a:spcPts val="0"/>
              </a:spcAft>
              <a:buSzPts val="2800"/>
              <a:buNone/>
              <a:defRPr sz="4400" b="0" i="0" u="none" strike="noStrike" cap="none">
                <a:solidFill>
                  <a:schemeClr val="hlink"/>
                </a:solidFill>
                <a:latin typeface="Jim Nightshade"/>
                <a:ea typeface="Jim Nightshade"/>
                <a:cs typeface="Jim Nightshade"/>
                <a:sym typeface="Jim Nightshade"/>
              </a:defRPr>
            </a:lvl8pPr>
            <a:lvl9pPr marL="1828800" marR="0" lvl="8" indent="0" algn="ctr" rtl="0">
              <a:spcBef>
                <a:spcPts val="0"/>
              </a:spcBef>
              <a:spcAft>
                <a:spcPts val="0"/>
              </a:spcAft>
              <a:buSzPts val="2800"/>
              <a:buNone/>
              <a:defRPr sz="4400" b="0" i="0" u="none" strike="noStrike" cap="none">
                <a:solidFill>
                  <a:schemeClr val="hlink"/>
                </a:solidFill>
                <a:latin typeface="Jim Nightshade"/>
                <a:ea typeface="Jim Nightshade"/>
                <a:cs typeface="Jim Nightshade"/>
                <a:sym typeface="Jim Nightshade"/>
              </a:defRPr>
            </a:lvl9pPr>
          </a:lstStyle>
          <a:p>
            <a:endParaRPr/>
          </a:p>
        </p:txBody>
      </p:sp>
      <p:sp>
        <p:nvSpPr>
          <p:cNvPr id="71" name="Google Shape;71;p15"/>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lstStyle>
            <a:lvl1pPr marL="0" marR="0" lvl="0" indent="0" algn="l" rtl="0">
              <a:spcBef>
                <a:spcPts val="640"/>
              </a:spcBef>
              <a:spcAft>
                <a:spcPts val="0"/>
              </a:spcAft>
              <a:buClr>
                <a:schemeClr val="folHlink"/>
              </a:buClr>
              <a:buSzPts val="1400"/>
              <a:buFont typeface="Arial"/>
              <a:buNone/>
              <a:defRPr sz="3200" b="0" i="0" u="none" strike="noStrike" cap="none">
                <a:solidFill>
                  <a:schemeClr val="lt1"/>
                </a:solidFill>
                <a:latin typeface="Jim Nightshade"/>
                <a:ea typeface="Jim Nightshade"/>
                <a:cs typeface="Jim Nightshade"/>
                <a:sym typeface="Jim Nightshade"/>
              </a:defRPr>
            </a:lvl1pPr>
            <a:lvl2pPr marL="457200" marR="0" lvl="1" indent="0" algn="l" rtl="0">
              <a:spcBef>
                <a:spcPts val="560"/>
              </a:spcBef>
              <a:spcAft>
                <a:spcPts val="0"/>
              </a:spcAft>
              <a:buClr>
                <a:schemeClr val="folHlink"/>
              </a:buClr>
              <a:buSzPts val="1400"/>
              <a:buFont typeface="Jim Nightshade"/>
              <a:buNone/>
              <a:defRPr sz="2800" b="0" i="0" u="none" strike="noStrike" cap="none">
                <a:solidFill>
                  <a:schemeClr val="lt1"/>
                </a:solidFill>
                <a:latin typeface="Jim Nightshade"/>
                <a:ea typeface="Jim Nightshade"/>
                <a:cs typeface="Jim Nightshade"/>
                <a:sym typeface="Jim Nightshade"/>
              </a:defRPr>
            </a:lvl2pPr>
            <a:lvl3pPr marL="914400" marR="0" lvl="2" indent="0" algn="l" rtl="0">
              <a:spcBef>
                <a:spcPts val="480"/>
              </a:spcBef>
              <a:spcAft>
                <a:spcPts val="0"/>
              </a:spcAft>
              <a:buClr>
                <a:schemeClr val="folHlink"/>
              </a:buClr>
              <a:buSzPts val="1400"/>
              <a:buFont typeface="Arial"/>
              <a:buNone/>
              <a:defRPr sz="2400" b="0" i="0" u="none" strike="noStrike" cap="none">
                <a:solidFill>
                  <a:schemeClr val="lt1"/>
                </a:solidFill>
                <a:latin typeface="Jim Nightshade"/>
                <a:ea typeface="Jim Nightshade"/>
                <a:cs typeface="Jim Nightshade"/>
                <a:sym typeface="Jim Nightshade"/>
              </a:defRPr>
            </a:lvl3pPr>
            <a:lvl4pPr marL="1371600" marR="0" lvl="3" indent="0" algn="l" rtl="0">
              <a:spcBef>
                <a:spcPts val="400"/>
              </a:spcBef>
              <a:spcAft>
                <a:spcPts val="0"/>
              </a:spcAft>
              <a:buClr>
                <a:schemeClr val="lt1"/>
              </a:buClr>
              <a:buSzPts val="1400"/>
              <a:buFont typeface="Jim Nightshade"/>
              <a:buNone/>
              <a:defRPr sz="2000" b="0" i="0" u="none" strike="noStrike" cap="none">
                <a:solidFill>
                  <a:schemeClr val="lt1"/>
                </a:solidFill>
                <a:latin typeface="Jim Nightshade"/>
                <a:ea typeface="Jim Nightshade"/>
                <a:cs typeface="Jim Nightshade"/>
                <a:sym typeface="Jim Nightshade"/>
              </a:defRPr>
            </a:lvl4pPr>
            <a:lvl5pPr marL="1828800" marR="0" lvl="4" indent="0" algn="l" rtl="0">
              <a:spcBef>
                <a:spcPts val="400"/>
              </a:spcBef>
              <a:spcAft>
                <a:spcPts val="0"/>
              </a:spcAft>
              <a:buClr>
                <a:schemeClr val="folHlink"/>
              </a:buClr>
              <a:buSzPts val="1400"/>
              <a:buFont typeface="Arial"/>
              <a:buNone/>
              <a:defRPr sz="2000" b="0" i="0" u="none" strike="noStrike" cap="none">
                <a:solidFill>
                  <a:schemeClr val="lt1"/>
                </a:solidFill>
                <a:latin typeface="Jim Nightshade"/>
                <a:ea typeface="Jim Nightshade"/>
                <a:cs typeface="Jim Nightshade"/>
                <a:sym typeface="Jim Nightshade"/>
              </a:defRPr>
            </a:lvl5pPr>
            <a:lvl6pPr marL="2286000" marR="0" lvl="5" indent="0" algn="l" rtl="0">
              <a:spcBef>
                <a:spcPts val="400"/>
              </a:spcBef>
              <a:spcAft>
                <a:spcPts val="0"/>
              </a:spcAft>
              <a:buClr>
                <a:schemeClr val="folHlink"/>
              </a:buClr>
              <a:buSzPts val="1400"/>
              <a:buFont typeface="Arial"/>
              <a:buNone/>
              <a:defRPr sz="2000" b="0" i="0" u="none" strike="noStrike" cap="none">
                <a:solidFill>
                  <a:schemeClr val="lt1"/>
                </a:solidFill>
                <a:latin typeface="Jim Nightshade"/>
                <a:ea typeface="Jim Nightshade"/>
                <a:cs typeface="Jim Nightshade"/>
                <a:sym typeface="Jim Nightshade"/>
              </a:defRPr>
            </a:lvl6pPr>
            <a:lvl7pPr marL="2743200" marR="0" lvl="6" indent="0" algn="l" rtl="0">
              <a:spcBef>
                <a:spcPts val="400"/>
              </a:spcBef>
              <a:spcAft>
                <a:spcPts val="0"/>
              </a:spcAft>
              <a:buClr>
                <a:schemeClr val="folHlink"/>
              </a:buClr>
              <a:buSzPts val="1400"/>
              <a:buFont typeface="Arial"/>
              <a:buNone/>
              <a:defRPr sz="2000" b="0" i="0" u="none" strike="noStrike" cap="none">
                <a:solidFill>
                  <a:schemeClr val="lt1"/>
                </a:solidFill>
                <a:latin typeface="Jim Nightshade"/>
                <a:ea typeface="Jim Nightshade"/>
                <a:cs typeface="Jim Nightshade"/>
                <a:sym typeface="Jim Nightshade"/>
              </a:defRPr>
            </a:lvl7pPr>
            <a:lvl8pPr marL="3200400" marR="0" lvl="7" indent="0" algn="l" rtl="0">
              <a:spcBef>
                <a:spcPts val="400"/>
              </a:spcBef>
              <a:spcAft>
                <a:spcPts val="0"/>
              </a:spcAft>
              <a:buClr>
                <a:schemeClr val="folHlink"/>
              </a:buClr>
              <a:buSzPts val="1400"/>
              <a:buFont typeface="Arial"/>
              <a:buNone/>
              <a:defRPr sz="2000" b="0" i="0" u="none" strike="noStrike" cap="none">
                <a:solidFill>
                  <a:schemeClr val="lt1"/>
                </a:solidFill>
                <a:latin typeface="Jim Nightshade"/>
                <a:ea typeface="Jim Nightshade"/>
                <a:cs typeface="Jim Nightshade"/>
                <a:sym typeface="Jim Nightshade"/>
              </a:defRPr>
            </a:lvl8pPr>
            <a:lvl9pPr marL="3657600" marR="0" lvl="8" indent="0" algn="l" rtl="0">
              <a:spcBef>
                <a:spcPts val="400"/>
              </a:spcBef>
              <a:spcAft>
                <a:spcPts val="0"/>
              </a:spcAft>
              <a:buClr>
                <a:schemeClr val="folHlink"/>
              </a:buClr>
              <a:buSzPts val="1400"/>
              <a:buFont typeface="Arial"/>
              <a:buNone/>
              <a:defRPr sz="2000" b="0" i="0" u="none" strike="noStrike" cap="none">
                <a:solidFill>
                  <a:schemeClr val="lt1"/>
                </a:solidFill>
                <a:latin typeface="Jim Nightshade"/>
                <a:ea typeface="Jim Nightshade"/>
                <a:cs typeface="Jim Nightshade"/>
                <a:sym typeface="Jim Nightshade"/>
              </a:defRPr>
            </a:lvl9pPr>
          </a:lstStyle>
          <a:p>
            <a:endParaRPr/>
          </a:p>
        </p:txBody>
      </p:sp>
      <p:sp>
        <p:nvSpPr>
          <p:cNvPr id="72" name="Google Shape;72;p15"/>
          <p:cNvSpPr txBox="1">
            <a:spLocks noGrp="1"/>
          </p:cNvSpPr>
          <p:nvPr>
            <p:ph type="body" idx="1"/>
          </p:nvPr>
        </p:nvSpPr>
        <p:spPr>
          <a:xfrm>
            <a:off x="1792288" y="5367338"/>
            <a:ext cx="5486400" cy="804900"/>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folHlink"/>
              </a:buClr>
              <a:buSzPts val="1800"/>
              <a:buFont typeface="Arial"/>
              <a:buNone/>
              <a:defRPr sz="1400" b="0" i="0" u="none" strike="noStrike" cap="none">
                <a:solidFill>
                  <a:schemeClr val="lt1"/>
                </a:solidFill>
                <a:latin typeface="Jim Nightshade"/>
                <a:ea typeface="Jim Nightshade"/>
                <a:cs typeface="Jim Nightshade"/>
                <a:sym typeface="Jim Nightshade"/>
              </a:defRPr>
            </a:lvl1pPr>
            <a:lvl2pPr marL="914400" marR="0" lvl="1" indent="-228600" algn="l" rtl="0">
              <a:spcBef>
                <a:spcPts val="240"/>
              </a:spcBef>
              <a:spcAft>
                <a:spcPts val="0"/>
              </a:spcAft>
              <a:buClr>
                <a:schemeClr val="folHlink"/>
              </a:buClr>
              <a:buSzPts val="1400"/>
              <a:buFont typeface="Jim Nightshade"/>
              <a:buNone/>
              <a:defRPr sz="1200" b="0" i="0" u="none" strike="noStrike" cap="none">
                <a:solidFill>
                  <a:schemeClr val="lt1"/>
                </a:solidFill>
                <a:latin typeface="Jim Nightshade"/>
                <a:ea typeface="Jim Nightshade"/>
                <a:cs typeface="Jim Nightshade"/>
                <a:sym typeface="Jim Nightshade"/>
              </a:defRPr>
            </a:lvl2pPr>
            <a:lvl3pPr marL="1371600" marR="0" lvl="2" indent="-228600" algn="l" rtl="0">
              <a:spcBef>
                <a:spcPts val="200"/>
              </a:spcBef>
              <a:spcAft>
                <a:spcPts val="0"/>
              </a:spcAft>
              <a:buClr>
                <a:schemeClr val="folHlink"/>
              </a:buClr>
              <a:buSzPts val="1400"/>
              <a:buFont typeface="Arial"/>
              <a:buNone/>
              <a:defRPr sz="1000" b="0" i="0" u="none" strike="noStrike" cap="none">
                <a:solidFill>
                  <a:schemeClr val="lt1"/>
                </a:solidFill>
                <a:latin typeface="Jim Nightshade"/>
                <a:ea typeface="Jim Nightshade"/>
                <a:cs typeface="Jim Nightshade"/>
                <a:sym typeface="Jim Nightshade"/>
              </a:defRPr>
            </a:lvl3pPr>
            <a:lvl4pPr marL="1828800" marR="0" lvl="3" indent="-228600" algn="l" rtl="0">
              <a:spcBef>
                <a:spcPts val="180"/>
              </a:spcBef>
              <a:spcAft>
                <a:spcPts val="0"/>
              </a:spcAft>
              <a:buClr>
                <a:schemeClr val="lt1"/>
              </a:buClr>
              <a:buSzPts val="1400"/>
              <a:buFont typeface="Jim Nightshade"/>
              <a:buNone/>
              <a:defRPr sz="900" b="0" i="0" u="none" strike="noStrike" cap="none">
                <a:solidFill>
                  <a:schemeClr val="lt1"/>
                </a:solidFill>
                <a:latin typeface="Jim Nightshade"/>
                <a:ea typeface="Jim Nightshade"/>
                <a:cs typeface="Jim Nightshade"/>
                <a:sym typeface="Jim Nightshade"/>
              </a:defRPr>
            </a:lvl4pPr>
            <a:lvl5pPr marL="2286000" marR="0" lvl="4" indent="-228600" algn="l" rtl="0">
              <a:spcBef>
                <a:spcPts val="180"/>
              </a:spcBef>
              <a:spcAft>
                <a:spcPts val="0"/>
              </a:spcAft>
              <a:buClr>
                <a:schemeClr val="folHlink"/>
              </a:buClr>
              <a:buSzPts val="1400"/>
              <a:buFont typeface="Arial"/>
              <a:buNone/>
              <a:defRPr sz="900" b="0" i="0" u="none" strike="noStrike" cap="none">
                <a:solidFill>
                  <a:schemeClr val="lt1"/>
                </a:solidFill>
                <a:latin typeface="Jim Nightshade"/>
                <a:ea typeface="Jim Nightshade"/>
                <a:cs typeface="Jim Nightshade"/>
                <a:sym typeface="Jim Nightshade"/>
              </a:defRPr>
            </a:lvl5pPr>
            <a:lvl6pPr marL="2743200" marR="0" lvl="5" indent="-228600" algn="l" rtl="0">
              <a:spcBef>
                <a:spcPts val="180"/>
              </a:spcBef>
              <a:spcAft>
                <a:spcPts val="0"/>
              </a:spcAft>
              <a:buClr>
                <a:schemeClr val="folHlink"/>
              </a:buClr>
              <a:buSzPts val="1400"/>
              <a:buFont typeface="Arial"/>
              <a:buNone/>
              <a:defRPr sz="900" b="0" i="0" u="none" strike="noStrike" cap="none">
                <a:solidFill>
                  <a:schemeClr val="lt1"/>
                </a:solidFill>
                <a:latin typeface="Jim Nightshade"/>
                <a:ea typeface="Jim Nightshade"/>
                <a:cs typeface="Jim Nightshade"/>
                <a:sym typeface="Jim Nightshade"/>
              </a:defRPr>
            </a:lvl6pPr>
            <a:lvl7pPr marL="3200400" marR="0" lvl="6" indent="-228600" algn="l" rtl="0">
              <a:spcBef>
                <a:spcPts val="180"/>
              </a:spcBef>
              <a:spcAft>
                <a:spcPts val="0"/>
              </a:spcAft>
              <a:buClr>
                <a:schemeClr val="folHlink"/>
              </a:buClr>
              <a:buSzPts val="1400"/>
              <a:buFont typeface="Arial"/>
              <a:buNone/>
              <a:defRPr sz="900" b="0" i="0" u="none" strike="noStrike" cap="none">
                <a:solidFill>
                  <a:schemeClr val="lt1"/>
                </a:solidFill>
                <a:latin typeface="Jim Nightshade"/>
                <a:ea typeface="Jim Nightshade"/>
                <a:cs typeface="Jim Nightshade"/>
                <a:sym typeface="Jim Nightshade"/>
              </a:defRPr>
            </a:lvl7pPr>
            <a:lvl8pPr marL="3657600" marR="0" lvl="7" indent="-228600" algn="l" rtl="0">
              <a:spcBef>
                <a:spcPts val="180"/>
              </a:spcBef>
              <a:spcAft>
                <a:spcPts val="0"/>
              </a:spcAft>
              <a:buClr>
                <a:schemeClr val="folHlink"/>
              </a:buClr>
              <a:buSzPts val="1400"/>
              <a:buFont typeface="Arial"/>
              <a:buNone/>
              <a:defRPr sz="900" b="0" i="0" u="none" strike="noStrike" cap="none">
                <a:solidFill>
                  <a:schemeClr val="lt1"/>
                </a:solidFill>
                <a:latin typeface="Jim Nightshade"/>
                <a:ea typeface="Jim Nightshade"/>
                <a:cs typeface="Jim Nightshade"/>
                <a:sym typeface="Jim Nightshade"/>
              </a:defRPr>
            </a:lvl8pPr>
            <a:lvl9pPr marL="4114800" marR="0" lvl="8" indent="-228600" algn="l" rtl="0">
              <a:spcBef>
                <a:spcPts val="180"/>
              </a:spcBef>
              <a:spcAft>
                <a:spcPts val="0"/>
              </a:spcAft>
              <a:buClr>
                <a:schemeClr val="folHlink"/>
              </a:buClr>
              <a:buSzPts val="1400"/>
              <a:buFont typeface="Arial"/>
              <a:buNone/>
              <a:defRPr sz="900" b="0" i="0" u="none" strike="noStrike" cap="none">
                <a:solidFill>
                  <a:schemeClr val="lt1"/>
                </a:solidFill>
                <a:latin typeface="Jim Nightshade"/>
                <a:ea typeface="Jim Nightshade"/>
                <a:cs typeface="Jim Nightshade"/>
                <a:sym typeface="Jim Nightshade"/>
              </a:defRPr>
            </a:lvl9pPr>
          </a:lstStyle>
          <a:p>
            <a:endParaRPr/>
          </a:p>
        </p:txBody>
      </p:sp>
      <p:sp>
        <p:nvSpPr>
          <p:cNvPr id="73" name="Google Shape;73;p15"/>
          <p:cNvSpPr txBox="1">
            <a:spLocks noGrp="1"/>
          </p:cNvSpPr>
          <p:nvPr>
            <p:ph type="dt" idx="10"/>
          </p:nvPr>
        </p:nvSpPr>
        <p:spPr>
          <a:xfrm>
            <a:off x="685800" y="6248400"/>
            <a:ext cx="19050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1pPr>
            <a:lvl2pPr marL="457200" marR="0" lvl="1"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2pPr>
            <a:lvl3pPr marL="914400" marR="0" lvl="2"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3pPr>
            <a:lvl4pPr marL="1371600" marR="0" lvl="3"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4pPr>
            <a:lvl5pPr marL="1828800" marR="0" lvl="4"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5pPr>
            <a:lvl6pPr marL="2286000" marR="0" lvl="5"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6pPr>
            <a:lvl7pPr marL="3200400" marR="0" lvl="6"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7pPr>
            <a:lvl8pPr marL="4572000" marR="0" lvl="7"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8pPr>
            <a:lvl9pPr marL="6400800" marR="0" lvl="8"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9pPr>
          </a:lstStyle>
          <a:p>
            <a:endParaRPr/>
          </a:p>
        </p:txBody>
      </p:sp>
      <p:sp>
        <p:nvSpPr>
          <p:cNvPr id="74" name="Google Shape;74;p15"/>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1pPr>
            <a:lvl2pPr marL="457200" marR="0" lvl="1"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2pPr>
            <a:lvl3pPr marL="914400" marR="0" lvl="2"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3pPr>
            <a:lvl4pPr marL="1371600" marR="0" lvl="3"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4pPr>
            <a:lvl5pPr marL="1828800" marR="0" lvl="4"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5pPr>
            <a:lvl6pPr marL="2286000" marR="0" lvl="5"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6pPr>
            <a:lvl7pPr marL="3200400" marR="0" lvl="6"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7pPr>
            <a:lvl8pPr marL="4572000" marR="0" lvl="7"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8pPr>
            <a:lvl9pPr marL="6400800" marR="0" lvl="8"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9pPr>
          </a:lstStyle>
          <a:p>
            <a:endParaRPr/>
          </a:p>
        </p:txBody>
      </p:sp>
      <p:sp>
        <p:nvSpPr>
          <p:cNvPr id="75" name="Google Shape;75;p1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lt1"/>
              </a:buClr>
              <a:buFont typeface="Jim Nightshade"/>
              <a:buNone/>
              <a:defRPr sz="1400" b="0" i="0" u="none" strike="noStrike" cap="none">
                <a:solidFill>
                  <a:schemeClr val="lt1"/>
                </a:solidFill>
                <a:latin typeface="Jim Nightshade"/>
                <a:ea typeface="Jim Nightshade"/>
                <a:cs typeface="Jim Nightshade"/>
                <a:sym typeface="Jim Nightshade"/>
              </a:defRPr>
            </a:lvl1pPr>
            <a:lvl2pPr marL="0" marR="0" lvl="1" indent="0" algn="r" rtl="0">
              <a:lnSpc>
                <a:spcPct val="100000"/>
              </a:lnSpc>
              <a:spcBef>
                <a:spcPts val="0"/>
              </a:spcBef>
              <a:spcAft>
                <a:spcPts val="0"/>
              </a:spcAft>
              <a:buClr>
                <a:schemeClr val="lt1"/>
              </a:buClr>
              <a:buFont typeface="Jim Nightshade"/>
              <a:buNone/>
              <a:defRPr sz="1400" b="0" i="0" u="none" strike="noStrike" cap="none">
                <a:solidFill>
                  <a:schemeClr val="lt1"/>
                </a:solidFill>
                <a:latin typeface="Jim Nightshade"/>
                <a:ea typeface="Jim Nightshade"/>
                <a:cs typeface="Jim Nightshade"/>
                <a:sym typeface="Jim Nightshade"/>
              </a:defRPr>
            </a:lvl2pPr>
            <a:lvl3pPr marL="0" marR="0" lvl="2" indent="0" algn="r" rtl="0">
              <a:lnSpc>
                <a:spcPct val="100000"/>
              </a:lnSpc>
              <a:spcBef>
                <a:spcPts val="0"/>
              </a:spcBef>
              <a:spcAft>
                <a:spcPts val="0"/>
              </a:spcAft>
              <a:buClr>
                <a:schemeClr val="lt1"/>
              </a:buClr>
              <a:buFont typeface="Jim Nightshade"/>
              <a:buNone/>
              <a:defRPr sz="1400" b="0" i="0" u="none" strike="noStrike" cap="none">
                <a:solidFill>
                  <a:schemeClr val="lt1"/>
                </a:solidFill>
                <a:latin typeface="Jim Nightshade"/>
                <a:ea typeface="Jim Nightshade"/>
                <a:cs typeface="Jim Nightshade"/>
                <a:sym typeface="Jim Nightshade"/>
              </a:defRPr>
            </a:lvl3pPr>
            <a:lvl4pPr marL="0" marR="0" lvl="3" indent="0" algn="r" rtl="0">
              <a:lnSpc>
                <a:spcPct val="100000"/>
              </a:lnSpc>
              <a:spcBef>
                <a:spcPts val="0"/>
              </a:spcBef>
              <a:spcAft>
                <a:spcPts val="0"/>
              </a:spcAft>
              <a:buClr>
                <a:schemeClr val="lt1"/>
              </a:buClr>
              <a:buFont typeface="Jim Nightshade"/>
              <a:buNone/>
              <a:defRPr sz="1400" b="0" i="0" u="none" strike="noStrike" cap="none">
                <a:solidFill>
                  <a:schemeClr val="lt1"/>
                </a:solidFill>
                <a:latin typeface="Jim Nightshade"/>
                <a:ea typeface="Jim Nightshade"/>
                <a:cs typeface="Jim Nightshade"/>
                <a:sym typeface="Jim Nightshade"/>
              </a:defRPr>
            </a:lvl4pPr>
            <a:lvl5pPr marL="0" marR="0" lvl="4" indent="0" algn="r" rtl="0">
              <a:lnSpc>
                <a:spcPct val="100000"/>
              </a:lnSpc>
              <a:spcBef>
                <a:spcPts val="0"/>
              </a:spcBef>
              <a:spcAft>
                <a:spcPts val="0"/>
              </a:spcAft>
              <a:buClr>
                <a:schemeClr val="lt1"/>
              </a:buClr>
              <a:buFont typeface="Jim Nightshade"/>
              <a:buNone/>
              <a:defRPr sz="1400" b="0" i="0" u="none" strike="noStrike" cap="none">
                <a:solidFill>
                  <a:schemeClr val="lt1"/>
                </a:solidFill>
                <a:latin typeface="Jim Nightshade"/>
                <a:ea typeface="Jim Nightshade"/>
                <a:cs typeface="Jim Nightshade"/>
                <a:sym typeface="Jim Nightshade"/>
              </a:defRPr>
            </a:lvl5pPr>
            <a:lvl6pPr marL="0" marR="0" lvl="5" indent="0" algn="r" rtl="0">
              <a:lnSpc>
                <a:spcPct val="100000"/>
              </a:lnSpc>
              <a:spcBef>
                <a:spcPts val="0"/>
              </a:spcBef>
              <a:spcAft>
                <a:spcPts val="0"/>
              </a:spcAft>
              <a:buClr>
                <a:schemeClr val="lt1"/>
              </a:buClr>
              <a:buFont typeface="Jim Nightshade"/>
              <a:buNone/>
              <a:defRPr sz="1400" b="0" i="0" u="none" strike="noStrike" cap="none">
                <a:solidFill>
                  <a:schemeClr val="lt1"/>
                </a:solidFill>
                <a:latin typeface="Jim Nightshade"/>
                <a:ea typeface="Jim Nightshade"/>
                <a:cs typeface="Jim Nightshade"/>
                <a:sym typeface="Jim Nightshade"/>
              </a:defRPr>
            </a:lvl6pPr>
            <a:lvl7pPr marL="0" marR="0" lvl="6" indent="0" algn="r" rtl="0">
              <a:lnSpc>
                <a:spcPct val="100000"/>
              </a:lnSpc>
              <a:spcBef>
                <a:spcPts val="0"/>
              </a:spcBef>
              <a:spcAft>
                <a:spcPts val="0"/>
              </a:spcAft>
              <a:buClr>
                <a:schemeClr val="lt1"/>
              </a:buClr>
              <a:buFont typeface="Jim Nightshade"/>
              <a:buNone/>
              <a:defRPr sz="1400" b="0" i="0" u="none" strike="noStrike" cap="none">
                <a:solidFill>
                  <a:schemeClr val="lt1"/>
                </a:solidFill>
                <a:latin typeface="Jim Nightshade"/>
                <a:ea typeface="Jim Nightshade"/>
                <a:cs typeface="Jim Nightshade"/>
                <a:sym typeface="Jim Nightshade"/>
              </a:defRPr>
            </a:lvl7pPr>
            <a:lvl8pPr marL="0" marR="0" lvl="7" indent="0" algn="r" rtl="0">
              <a:lnSpc>
                <a:spcPct val="100000"/>
              </a:lnSpc>
              <a:spcBef>
                <a:spcPts val="0"/>
              </a:spcBef>
              <a:spcAft>
                <a:spcPts val="0"/>
              </a:spcAft>
              <a:buClr>
                <a:schemeClr val="lt1"/>
              </a:buClr>
              <a:buFont typeface="Jim Nightshade"/>
              <a:buNone/>
              <a:defRPr sz="1400" b="0" i="0" u="none" strike="noStrike" cap="none">
                <a:solidFill>
                  <a:schemeClr val="lt1"/>
                </a:solidFill>
                <a:latin typeface="Jim Nightshade"/>
                <a:ea typeface="Jim Nightshade"/>
                <a:cs typeface="Jim Nightshade"/>
                <a:sym typeface="Jim Nightshade"/>
              </a:defRPr>
            </a:lvl8pPr>
            <a:lvl9pPr marL="0" marR="0" lvl="8" indent="0" algn="r" rtl="0">
              <a:lnSpc>
                <a:spcPct val="100000"/>
              </a:lnSpc>
              <a:spcBef>
                <a:spcPts val="0"/>
              </a:spcBef>
              <a:spcAft>
                <a:spcPts val="0"/>
              </a:spcAft>
              <a:buClr>
                <a:schemeClr val="lt1"/>
              </a:buClr>
              <a:buFont typeface="Jim Nightshade"/>
              <a:buNone/>
              <a:defRPr sz="1400" b="0" i="0" u="none" strike="noStrike" cap="none">
                <a:solidFill>
                  <a:schemeClr val="lt1"/>
                </a:solidFill>
                <a:latin typeface="Jim Nightshade"/>
                <a:ea typeface="Jim Nightshade"/>
                <a:cs typeface="Jim Nightshade"/>
                <a:sym typeface="Jim Nightshade"/>
              </a:defRPr>
            </a:lvl9pPr>
          </a:lstStyle>
          <a:p>
            <a:pPr marL="0" lvl="0" indent="0" algn="r" rtl="0">
              <a:spcBef>
                <a:spcPts val="0"/>
              </a:spcBef>
              <a:spcAft>
                <a:spcPts val="0"/>
              </a:spcAft>
              <a:buNone/>
            </a:pPr>
            <a:fld id="{00000000-1234-1234-1234-123412341234}" type="slidenum">
              <a:rPr lang="en-US"/>
              <a:t>‹#›</a:t>
            </a:fld>
            <a:endParaRPr sz="1000">
              <a:solidFill>
                <a:schemeClr val="lt2"/>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228600" y="457200"/>
            <a:ext cx="7772400" cy="1143000"/>
          </a:xfrm>
          <a:prstGeom prst="rect">
            <a:avLst/>
          </a:prstGeom>
          <a:noFill/>
          <a:ln>
            <a:noFill/>
          </a:ln>
        </p:spPr>
        <p:txBody>
          <a:bodyPr spcFirstLastPara="1" wrap="square" lIns="91425" tIns="91425" rIns="91425" bIns="91425" anchor="b" anchorCtr="0"/>
          <a:lstStyle>
            <a:lvl1pPr marL="0" marR="0" lvl="0" indent="0" algn="ctr" rtl="0">
              <a:spcBef>
                <a:spcPts val="0"/>
              </a:spcBef>
              <a:spcAft>
                <a:spcPts val="0"/>
              </a:spcAft>
              <a:buSzPts val="2800"/>
              <a:buNone/>
              <a:defRPr sz="4400" b="0" i="0" u="none" strike="noStrike" cap="none">
                <a:solidFill>
                  <a:schemeClr val="hlink"/>
                </a:solidFill>
                <a:latin typeface="Jim Nightshade"/>
                <a:ea typeface="Jim Nightshade"/>
                <a:cs typeface="Jim Nightshade"/>
                <a:sym typeface="Jim Nightshade"/>
              </a:defRPr>
            </a:lvl1pPr>
            <a:lvl2pPr marL="0" marR="0" lvl="1" indent="0" algn="ctr" rtl="0">
              <a:spcBef>
                <a:spcPts val="0"/>
              </a:spcBef>
              <a:spcAft>
                <a:spcPts val="0"/>
              </a:spcAft>
              <a:buSzPts val="2800"/>
              <a:buNone/>
              <a:defRPr sz="4400" b="0" i="0" u="none" strike="noStrike" cap="none">
                <a:solidFill>
                  <a:schemeClr val="hlink"/>
                </a:solidFill>
                <a:latin typeface="Jim Nightshade"/>
                <a:ea typeface="Jim Nightshade"/>
                <a:cs typeface="Jim Nightshade"/>
                <a:sym typeface="Jim Nightshade"/>
              </a:defRPr>
            </a:lvl2pPr>
            <a:lvl3pPr marL="0" marR="0" lvl="2" indent="0" algn="ctr" rtl="0">
              <a:spcBef>
                <a:spcPts val="0"/>
              </a:spcBef>
              <a:spcAft>
                <a:spcPts val="0"/>
              </a:spcAft>
              <a:buSzPts val="2800"/>
              <a:buNone/>
              <a:defRPr sz="4400" b="0" i="0" u="none" strike="noStrike" cap="none">
                <a:solidFill>
                  <a:schemeClr val="hlink"/>
                </a:solidFill>
                <a:latin typeface="Jim Nightshade"/>
                <a:ea typeface="Jim Nightshade"/>
                <a:cs typeface="Jim Nightshade"/>
                <a:sym typeface="Jim Nightshade"/>
              </a:defRPr>
            </a:lvl3pPr>
            <a:lvl4pPr marL="0" marR="0" lvl="3" indent="0" algn="ctr" rtl="0">
              <a:spcBef>
                <a:spcPts val="0"/>
              </a:spcBef>
              <a:spcAft>
                <a:spcPts val="0"/>
              </a:spcAft>
              <a:buSzPts val="2800"/>
              <a:buNone/>
              <a:defRPr sz="4400" b="0" i="0" u="none" strike="noStrike" cap="none">
                <a:solidFill>
                  <a:schemeClr val="hlink"/>
                </a:solidFill>
                <a:latin typeface="Jim Nightshade"/>
                <a:ea typeface="Jim Nightshade"/>
                <a:cs typeface="Jim Nightshade"/>
                <a:sym typeface="Jim Nightshade"/>
              </a:defRPr>
            </a:lvl4pPr>
            <a:lvl5pPr marL="0" marR="0" lvl="4" indent="0" algn="ctr" rtl="0">
              <a:spcBef>
                <a:spcPts val="0"/>
              </a:spcBef>
              <a:spcAft>
                <a:spcPts val="0"/>
              </a:spcAft>
              <a:buSzPts val="2800"/>
              <a:buNone/>
              <a:defRPr sz="4400" b="0" i="0" u="none" strike="noStrike" cap="none">
                <a:solidFill>
                  <a:schemeClr val="hlink"/>
                </a:solidFill>
                <a:latin typeface="Jim Nightshade"/>
                <a:ea typeface="Jim Nightshade"/>
                <a:cs typeface="Jim Nightshade"/>
                <a:sym typeface="Jim Nightshade"/>
              </a:defRPr>
            </a:lvl5pPr>
            <a:lvl6pPr marL="457200" marR="0" lvl="5" indent="0" algn="ctr" rtl="0">
              <a:spcBef>
                <a:spcPts val="0"/>
              </a:spcBef>
              <a:spcAft>
                <a:spcPts val="0"/>
              </a:spcAft>
              <a:buSzPts val="2800"/>
              <a:buNone/>
              <a:defRPr sz="4400" b="0" i="0" u="none" strike="noStrike" cap="none">
                <a:solidFill>
                  <a:schemeClr val="hlink"/>
                </a:solidFill>
                <a:latin typeface="Jim Nightshade"/>
                <a:ea typeface="Jim Nightshade"/>
                <a:cs typeface="Jim Nightshade"/>
                <a:sym typeface="Jim Nightshade"/>
              </a:defRPr>
            </a:lvl6pPr>
            <a:lvl7pPr marL="914400" marR="0" lvl="6" indent="0" algn="ctr" rtl="0">
              <a:spcBef>
                <a:spcPts val="0"/>
              </a:spcBef>
              <a:spcAft>
                <a:spcPts val="0"/>
              </a:spcAft>
              <a:buSzPts val="2800"/>
              <a:buNone/>
              <a:defRPr sz="4400" b="0" i="0" u="none" strike="noStrike" cap="none">
                <a:solidFill>
                  <a:schemeClr val="hlink"/>
                </a:solidFill>
                <a:latin typeface="Jim Nightshade"/>
                <a:ea typeface="Jim Nightshade"/>
                <a:cs typeface="Jim Nightshade"/>
                <a:sym typeface="Jim Nightshade"/>
              </a:defRPr>
            </a:lvl7pPr>
            <a:lvl8pPr marL="1371600" marR="0" lvl="7" indent="0" algn="ctr" rtl="0">
              <a:spcBef>
                <a:spcPts val="0"/>
              </a:spcBef>
              <a:spcAft>
                <a:spcPts val="0"/>
              </a:spcAft>
              <a:buSzPts val="2800"/>
              <a:buNone/>
              <a:defRPr sz="4400" b="0" i="0" u="none" strike="noStrike" cap="none">
                <a:solidFill>
                  <a:schemeClr val="hlink"/>
                </a:solidFill>
                <a:latin typeface="Jim Nightshade"/>
                <a:ea typeface="Jim Nightshade"/>
                <a:cs typeface="Jim Nightshade"/>
                <a:sym typeface="Jim Nightshade"/>
              </a:defRPr>
            </a:lvl8pPr>
            <a:lvl9pPr marL="1828800" marR="0" lvl="8" indent="0" algn="ctr" rtl="0">
              <a:spcBef>
                <a:spcPts val="0"/>
              </a:spcBef>
              <a:spcAft>
                <a:spcPts val="0"/>
              </a:spcAft>
              <a:buSzPts val="2800"/>
              <a:buNone/>
              <a:defRPr sz="4400" b="0" i="0" u="none" strike="noStrike" cap="none">
                <a:solidFill>
                  <a:schemeClr val="hlink"/>
                </a:solidFill>
                <a:latin typeface="Jim Nightshade"/>
                <a:ea typeface="Jim Nightshade"/>
                <a:cs typeface="Jim Nightshade"/>
                <a:sym typeface="Jim Nightshade"/>
              </a:defRPr>
            </a:lvl9pPr>
          </a:lstStyle>
          <a:p>
            <a:endParaRPr/>
          </a:p>
        </p:txBody>
      </p:sp>
      <p:sp>
        <p:nvSpPr>
          <p:cNvPr id="78" name="Google Shape;78;p16"/>
          <p:cNvSpPr txBox="1">
            <a:spLocks noGrp="1"/>
          </p:cNvSpPr>
          <p:nvPr>
            <p:ph type="body" idx="1"/>
          </p:nvPr>
        </p:nvSpPr>
        <p:spPr>
          <a:xfrm>
            <a:off x="685800" y="1981200"/>
            <a:ext cx="7772400" cy="4114800"/>
          </a:xfrm>
          <a:prstGeom prst="rect">
            <a:avLst/>
          </a:prstGeom>
          <a:noFill/>
          <a:ln>
            <a:noFill/>
          </a:ln>
        </p:spPr>
        <p:txBody>
          <a:bodyPr spcFirstLastPara="1" wrap="square" lIns="91425" tIns="91425" rIns="91425" bIns="91425" anchor="t" anchorCtr="0"/>
          <a:lstStyle>
            <a:lvl1pPr marL="457200" marR="0" lvl="0" indent="-381000" algn="l" rtl="0">
              <a:spcBef>
                <a:spcPts val="640"/>
              </a:spcBef>
              <a:spcAft>
                <a:spcPts val="0"/>
              </a:spcAft>
              <a:buClr>
                <a:schemeClr val="folHlink"/>
              </a:buClr>
              <a:buSzPts val="2400"/>
              <a:buFont typeface="Arial"/>
              <a:buChar char="●"/>
              <a:defRPr sz="3200" b="0" i="0" u="none" strike="noStrike" cap="none">
                <a:solidFill>
                  <a:schemeClr val="lt1"/>
                </a:solidFill>
                <a:latin typeface="Jim Nightshade"/>
                <a:ea typeface="Jim Nightshade"/>
                <a:cs typeface="Jim Nightshade"/>
                <a:sym typeface="Jim Nightshade"/>
              </a:defRPr>
            </a:lvl1pPr>
            <a:lvl2pPr marL="914400" marR="0" lvl="1" indent="-406400" algn="l" rtl="0">
              <a:spcBef>
                <a:spcPts val="560"/>
              </a:spcBef>
              <a:spcAft>
                <a:spcPts val="0"/>
              </a:spcAft>
              <a:buClr>
                <a:schemeClr val="folHlink"/>
              </a:buClr>
              <a:buSzPts val="2800"/>
              <a:buFont typeface="Jim Nightshade"/>
              <a:buChar char="–"/>
              <a:defRPr sz="2800" b="0" i="0" u="none" strike="noStrike" cap="none">
                <a:solidFill>
                  <a:schemeClr val="lt1"/>
                </a:solidFill>
                <a:latin typeface="Jim Nightshade"/>
                <a:ea typeface="Jim Nightshade"/>
                <a:cs typeface="Jim Nightshade"/>
                <a:sym typeface="Jim Nightshade"/>
              </a:defRPr>
            </a:lvl2pPr>
            <a:lvl3pPr marL="1371600" marR="0" lvl="2" indent="-320039" algn="l" rtl="0">
              <a:spcBef>
                <a:spcPts val="480"/>
              </a:spcBef>
              <a:spcAft>
                <a:spcPts val="0"/>
              </a:spcAft>
              <a:buClr>
                <a:schemeClr val="folHlink"/>
              </a:buClr>
              <a:buSzPts val="1440"/>
              <a:buFont typeface="Arial"/>
              <a:buChar char="●"/>
              <a:defRPr sz="2400" b="0" i="0" u="none" strike="noStrike" cap="none">
                <a:solidFill>
                  <a:schemeClr val="lt1"/>
                </a:solidFill>
                <a:latin typeface="Jim Nightshade"/>
                <a:ea typeface="Jim Nightshade"/>
                <a:cs typeface="Jim Nightshade"/>
                <a:sym typeface="Jim Nightshade"/>
              </a:defRPr>
            </a:lvl3pPr>
            <a:lvl4pPr marL="1828800" marR="0" lvl="3" indent="-355600" algn="l" rtl="0">
              <a:spcBef>
                <a:spcPts val="400"/>
              </a:spcBef>
              <a:spcAft>
                <a:spcPts val="0"/>
              </a:spcAft>
              <a:buClr>
                <a:schemeClr val="lt1"/>
              </a:buClr>
              <a:buSzPts val="2000"/>
              <a:buFont typeface="Jim Nightshade"/>
              <a:buChar char="–"/>
              <a:defRPr sz="2000" b="0" i="0" u="none" strike="noStrike" cap="none">
                <a:solidFill>
                  <a:schemeClr val="lt1"/>
                </a:solidFill>
                <a:latin typeface="Jim Nightshade"/>
                <a:ea typeface="Jim Nightshade"/>
                <a:cs typeface="Jim Nightshade"/>
                <a:sym typeface="Jim Nightshade"/>
              </a:defRPr>
            </a:lvl4pPr>
            <a:lvl5pPr marL="2286000" marR="0" lvl="4" indent="-292100" algn="l" rtl="0">
              <a:spcBef>
                <a:spcPts val="400"/>
              </a:spcBef>
              <a:spcAft>
                <a:spcPts val="0"/>
              </a:spcAft>
              <a:buClr>
                <a:schemeClr val="folHlink"/>
              </a:buClr>
              <a:buSzPts val="1000"/>
              <a:buFont typeface="Arial"/>
              <a:buChar char="●"/>
              <a:defRPr sz="2000" b="0" i="0" u="none" strike="noStrike" cap="none">
                <a:solidFill>
                  <a:schemeClr val="lt1"/>
                </a:solidFill>
                <a:latin typeface="Jim Nightshade"/>
                <a:ea typeface="Jim Nightshade"/>
                <a:cs typeface="Jim Nightshade"/>
                <a:sym typeface="Jim Nightshade"/>
              </a:defRPr>
            </a:lvl5pPr>
            <a:lvl6pPr marL="2743200" marR="0" lvl="5" indent="-292100" algn="l" rtl="0">
              <a:spcBef>
                <a:spcPts val="400"/>
              </a:spcBef>
              <a:spcAft>
                <a:spcPts val="0"/>
              </a:spcAft>
              <a:buClr>
                <a:schemeClr val="folHlink"/>
              </a:buClr>
              <a:buSzPts val="1000"/>
              <a:buFont typeface="Arial"/>
              <a:buChar char="●"/>
              <a:defRPr sz="2000" b="0" i="0" u="none" strike="noStrike" cap="none">
                <a:solidFill>
                  <a:schemeClr val="lt1"/>
                </a:solidFill>
                <a:latin typeface="Jim Nightshade"/>
                <a:ea typeface="Jim Nightshade"/>
                <a:cs typeface="Jim Nightshade"/>
                <a:sym typeface="Jim Nightshade"/>
              </a:defRPr>
            </a:lvl6pPr>
            <a:lvl7pPr marL="3200400" marR="0" lvl="6" indent="-292100" algn="l" rtl="0">
              <a:spcBef>
                <a:spcPts val="400"/>
              </a:spcBef>
              <a:spcAft>
                <a:spcPts val="0"/>
              </a:spcAft>
              <a:buClr>
                <a:schemeClr val="folHlink"/>
              </a:buClr>
              <a:buSzPts val="1000"/>
              <a:buFont typeface="Arial"/>
              <a:buChar char="●"/>
              <a:defRPr sz="2000" b="0" i="0" u="none" strike="noStrike" cap="none">
                <a:solidFill>
                  <a:schemeClr val="lt1"/>
                </a:solidFill>
                <a:latin typeface="Jim Nightshade"/>
                <a:ea typeface="Jim Nightshade"/>
                <a:cs typeface="Jim Nightshade"/>
                <a:sym typeface="Jim Nightshade"/>
              </a:defRPr>
            </a:lvl7pPr>
            <a:lvl8pPr marL="3657600" marR="0" lvl="7" indent="-292100" algn="l" rtl="0">
              <a:spcBef>
                <a:spcPts val="400"/>
              </a:spcBef>
              <a:spcAft>
                <a:spcPts val="0"/>
              </a:spcAft>
              <a:buClr>
                <a:schemeClr val="folHlink"/>
              </a:buClr>
              <a:buSzPts val="1000"/>
              <a:buFont typeface="Arial"/>
              <a:buChar char="●"/>
              <a:defRPr sz="2000" b="0" i="0" u="none" strike="noStrike" cap="none">
                <a:solidFill>
                  <a:schemeClr val="lt1"/>
                </a:solidFill>
                <a:latin typeface="Jim Nightshade"/>
                <a:ea typeface="Jim Nightshade"/>
                <a:cs typeface="Jim Nightshade"/>
                <a:sym typeface="Jim Nightshade"/>
              </a:defRPr>
            </a:lvl8pPr>
            <a:lvl9pPr marL="4114800" marR="0" lvl="8" indent="-292100" algn="l" rtl="0">
              <a:spcBef>
                <a:spcPts val="400"/>
              </a:spcBef>
              <a:spcAft>
                <a:spcPts val="0"/>
              </a:spcAft>
              <a:buClr>
                <a:schemeClr val="folHlink"/>
              </a:buClr>
              <a:buSzPts val="1000"/>
              <a:buFont typeface="Arial"/>
              <a:buChar char="●"/>
              <a:defRPr sz="2000" b="0" i="0" u="none" strike="noStrike" cap="none">
                <a:solidFill>
                  <a:schemeClr val="lt1"/>
                </a:solidFill>
                <a:latin typeface="Jim Nightshade"/>
                <a:ea typeface="Jim Nightshade"/>
                <a:cs typeface="Jim Nightshade"/>
                <a:sym typeface="Jim Nightshade"/>
              </a:defRPr>
            </a:lvl9pPr>
          </a:lstStyle>
          <a:p>
            <a:endParaRPr/>
          </a:p>
        </p:txBody>
      </p:sp>
      <p:sp>
        <p:nvSpPr>
          <p:cNvPr id="79" name="Google Shape;79;p16"/>
          <p:cNvSpPr txBox="1">
            <a:spLocks noGrp="1"/>
          </p:cNvSpPr>
          <p:nvPr>
            <p:ph type="dt" idx="10"/>
          </p:nvPr>
        </p:nvSpPr>
        <p:spPr>
          <a:xfrm>
            <a:off x="685800" y="6248400"/>
            <a:ext cx="19050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lt1"/>
                </a:solidFill>
                <a:latin typeface="Jim Nightshade"/>
                <a:ea typeface="Jim Nightshade"/>
                <a:cs typeface="Jim Nightshade"/>
                <a:sym typeface="Jim Nightshade"/>
              </a:defRPr>
            </a:lvl1pPr>
            <a:lvl2pPr marL="457200" marR="0" lvl="1"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2pPr>
            <a:lvl3pPr marL="914400" marR="0" lvl="2"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3pPr>
            <a:lvl4pPr marL="1371600" marR="0" lvl="3"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4pPr>
            <a:lvl5pPr marL="1828800" marR="0" lvl="4"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5pPr>
            <a:lvl6pPr marL="2286000" marR="0" lvl="5"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6pPr>
            <a:lvl7pPr marL="3200400" marR="0" lvl="6"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7pPr>
            <a:lvl8pPr marL="4572000" marR="0" lvl="7"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8pPr>
            <a:lvl9pPr marL="6400800" marR="0" lvl="8"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9pPr>
          </a:lstStyle>
          <a:p>
            <a:endParaRPr/>
          </a:p>
        </p:txBody>
      </p:sp>
      <p:sp>
        <p:nvSpPr>
          <p:cNvPr id="80" name="Google Shape;80;p16"/>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lt1"/>
                </a:solidFill>
                <a:latin typeface="Jim Nightshade"/>
                <a:ea typeface="Jim Nightshade"/>
                <a:cs typeface="Jim Nightshade"/>
                <a:sym typeface="Jim Nightshade"/>
              </a:defRPr>
            </a:lvl1pPr>
            <a:lvl2pPr marL="457200" marR="0" lvl="1"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2pPr>
            <a:lvl3pPr marL="914400" marR="0" lvl="2"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3pPr>
            <a:lvl4pPr marL="1371600" marR="0" lvl="3"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4pPr>
            <a:lvl5pPr marL="1828800" marR="0" lvl="4"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5pPr>
            <a:lvl6pPr marL="2286000" marR="0" lvl="5"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6pPr>
            <a:lvl7pPr marL="3200400" marR="0" lvl="6"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7pPr>
            <a:lvl8pPr marL="4572000" marR="0" lvl="7"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8pPr>
            <a:lvl9pPr marL="6400800" marR="0" lvl="8"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9pPr>
          </a:lstStyle>
          <a:p>
            <a:endParaRPr/>
          </a:p>
        </p:txBody>
      </p:sp>
      <p:sp>
        <p:nvSpPr>
          <p:cNvPr id="81" name="Google Shape;81;p1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lt1"/>
              </a:buClr>
              <a:buFont typeface="Jim Nightshade"/>
              <a:buNone/>
              <a:defRPr sz="1400" b="0" i="0" u="none">
                <a:solidFill>
                  <a:schemeClr val="lt1"/>
                </a:solidFill>
                <a:latin typeface="Jim Nightshade"/>
                <a:ea typeface="Jim Nightshade"/>
                <a:cs typeface="Jim Nightshade"/>
                <a:sym typeface="Jim Nightshade"/>
              </a:defRPr>
            </a:lvl1pPr>
            <a:lvl2pPr marL="0" marR="0" lvl="1" indent="0" algn="r" rtl="0">
              <a:lnSpc>
                <a:spcPct val="100000"/>
              </a:lnSpc>
              <a:spcBef>
                <a:spcPts val="0"/>
              </a:spcBef>
              <a:spcAft>
                <a:spcPts val="0"/>
              </a:spcAft>
              <a:buClr>
                <a:schemeClr val="lt1"/>
              </a:buClr>
              <a:buFont typeface="Jim Nightshade"/>
              <a:buNone/>
              <a:defRPr sz="1400" b="0" i="0" u="none">
                <a:solidFill>
                  <a:schemeClr val="lt1"/>
                </a:solidFill>
                <a:latin typeface="Jim Nightshade"/>
                <a:ea typeface="Jim Nightshade"/>
                <a:cs typeface="Jim Nightshade"/>
                <a:sym typeface="Jim Nightshade"/>
              </a:defRPr>
            </a:lvl2pPr>
            <a:lvl3pPr marL="0" marR="0" lvl="2" indent="0" algn="r" rtl="0">
              <a:lnSpc>
                <a:spcPct val="100000"/>
              </a:lnSpc>
              <a:spcBef>
                <a:spcPts val="0"/>
              </a:spcBef>
              <a:spcAft>
                <a:spcPts val="0"/>
              </a:spcAft>
              <a:buClr>
                <a:schemeClr val="lt1"/>
              </a:buClr>
              <a:buFont typeface="Jim Nightshade"/>
              <a:buNone/>
              <a:defRPr sz="1400" b="0" i="0" u="none">
                <a:solidFill>
                  <a:schemeClr val="lt1"/>
                </a:solidFill>
                <a:latin typeface="Jim Nightshade"/>
                <a:ea typeface="Jim Nightshade"/>
                <a:cs typeface="Jim Nightshade"/>
                <a:sym typeface="Jim Nightshade"/>
              </a:defRPr>
            </a:lvl3pPr>
            <a:lvl4pPr marL="0" marR="0" lvl="3" indent="0" algn="r" rtl="0">
              <a:lnSpc>
                <a:spcPct val="100000"/>
              </a:lnSpc>
              <a:spcBef>
                <a:spcPts val="0"/>
              </a:spcBef>
              <a:spcAft>
                <a:spcPts val="0"/>
              </a:spcAft>
              <a:buClr>
                <a:schemeClr val="lt1"/>
              </a:buClr>
              <a:buFont typeface="Jim Nightshade"/>
              <a:buNone/>
              <a:defRPr sz="1400" b="0" i="0" u="none">
                <a:solidFill>
                  <a:schemeClr val="lt1"/>
                </a:solidFill>
                <a:latin typeface="Jim Nightshade"/>
                <a:ea typeface="Jim Nightshade"/>
                <a:cs typeface="Jim Nightshade"/>
                <a:sym typeface="Jim Nightshade"/>
              </a:defRPr>
            </a:lvl4pPr>
            <a:lvl5pPr marL="0" marR="0" lvl="4" indent="0" algn="r" rtl="0">
              <a:lnSpc>
                <a:spcPct val="100000"/>
              </a:lnSpc>
              <a:spcBef>
                <a:spcPts val="0"/>
              </a:spcBef>
              <a:spcAft>
                <a:spcPts val="0"/>
              </a:spcAft>
              <a:buClr>
                <a:schemeClr val="lt1"/>
              </a:buClr>
              <a:buFont typeface="Jim Nightshade"/>
              <a:buNone/>
              <a:defRPr sz="1400" b="0" i="0" u="none">
                <a:solidFill>
                  <a:schemeClr val="lt1"/>
                </a:solidFill>
                <a:latin typeface="Jim Nightshade"/>
                <a:ea typeface="Jim Nightshade"/>
                <a:cs typeface="Jim Nightshade"/>
                <a:sym typeface="Jim Nightshade"/>
              </a:defRPr>
            </a:lvl5pPr>
            <a:lvl6pPr marL="0" marR="0" lvl="5" indent="0" algn="r" rtl="0">
              <a:lnSpc>
                <a:spcPct val="100000"/>
              </a:lnSpc>
              <a:spcBef>
                <a:spcPts val="0"/>
              </a:spcBef>
              <a:spcAft>
                <a:spcPts val="0"/>
              </a:spcAft>
              <a:buClr>
                <a:schemeClr val="lt1"/>
              </a:buClr>
              <a:buFont typeface="Jim Nightshade"/>
              <a:buNone/>
              <a:defRPr sz="1400" b="0" i="0" u="none">
                <a:solidFill>
                  <a:schemeClr val="lt1"/>
                </a:solidFill>
                <a:latin typeface="Jim Nightshade"/>
                <a:ea typeface="Jim Nightshade"/>
                <a:cs typeface="Jim Nightshade"/>
                <a:sym typeface="Jim Nightshade"/>
              </a:defRPr>
            </a:lvl6pPr>
            <a:lvl7pPr marL="0" marR="0" lvl="6" indent="0" algn="r" rtl="0">
              <a:lnSpc>
                <a:spcPct val="100000"/>
              </a:lnSpc>
              <a:spcBef>
                <a:spcPts val="0"/>
              </a:spcBef>
              <a:spcAft>
                <a:spcPts val="0"/>
              </a:spcAft>
              <a:buClr>
                <a:schemeClr val="lt1"/>
              </a:buClr>
              <a:buFont typeface="Jim Nightshade"/>
              <a:buNone/>
              <a:defRPr sz="1400" b="0" i="0" u="none">
                <a:solidFill>
                  <a:schemeClr val="lt1"/>
                </a:solidFill>
                <a:latin typeface="Jim Nightshade"/>
                <a:ea typeface="Jim Nightshade"/>
                <a:cs typeface="Jim Nightshade"/>
                <a:sym typeface="Jim Nightshade"/>
              </a:defRPr>
            </a:lvl7pPr>
            <a:lvl8pPr marL="0" marR="0" lvl="7" indent="0" algn="r" rtl="0">
              <a:lnSpc>
                <a:spcPct val="100000"/>
              </a:lnSpc>
              <a:spcBef>
                <a:spcPts val="0"/>
              </a:spcBef>
              <a:spcAft>
                <a:spcPts val="0"/>
              </a:spcAft>
              <a:buClr>
                <a:schemeClr val="lt1"/>
              </a:buClr>
              <a:buFont typeface="Jim Nightshade"/>
              <a:buNone/>
              <a:defRPr sz="1400" b="0" i="0" u="none">
                <a:solidFill>
                  <a:schemeClr val="lt1"/>
                </a:solidFill>
                <a:latin typeface="Jim Nightshade"/>
                <a:ea typeface="Jim Nightshade"/>
                <a:cs typeface="Jim Nightshade"/>
                <a:sym typeface="Jim Nightshade"/>
              </a:defRPr>
            </a:lvl8pPr>
            <a:lvl9pPr marL="0" marR="0" lvl="8" indent="0" algn="r" rtl="0">
              <a:lnSpc>
                <a:spcPct val="100000"/>
              </a:lnSpc>
              <a:spcBef>
                <a:spcPts val="0"/>
              </a:spcBef>
              <a:spcAft>
                <a:spcPts val="0"/>
              </a:spcAft>
              <a:buClr>
                <a:schemeClr val="lt1"/>
              </a:buClr>
              <a:buFont typeface="Jim Nightshade"/>
              <a:buNone/>
              <a:defRPr sz="1400" b="0" i="0" u="none">
                <a:solidFill>
                  <a:schemeClr val="lt1"/>
                </a:solidFill>
                <a:latin typeface="Jim Nightshade"/>
                <a:ea typeface="Jim Nightshade"/>
                <a:cs typeface="Jim Nightshade"/>
                <a:sym typeface="Jim Nightshade"/>
              </a:defRPr>
            </a:lvl9pPr>
          </a:lstStyle>
          <a:p>
            <a:pPr marL="0" lvl="0" indent="0" algn="r" rtl="0">
              <a:spcBef>
                <a:spcPts val="0"/>
              </a:spcBef>
              <a:spcAft>
                <a:spcPts val="0"/>
              </a:spcAft>
              <a:buNone/>
            </a:pPr>
            <a:fld id="{00000000-1234-1234-1234-123412341234}" type="slidenum">
              <a:rPr lang="en-US"/>
              <a:t>‹#›</a:t>
            </a:fld>
            <a:endParaRPr sz="1000">
              <a:solidFill>
                <a:schemeClr val="lt2"/>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228600" y="457200"/>
            <a:ext cx="7772400" cy="1143000"/>
          </a:xfrm>
          <a:prstGeom prst="rect">
            <a:avLst/>
          </a:prstGeom>
          <a:noFill/>
          <a:ln>
            <a:noFill/>
          </a:ln>
        </p:spPr>
        <p:txBody>
          <a:bodyPr spcFirstLastPara="1" wrap="square" lIns="91425" tIns="91425" rIns="91425" bIns="91425" anchor="b" anchorCtr="0"/>
          <a:lstStyle>
            <a:lvl1pPr marL="0" marR="0" lvl="0" indent="0" algn="ctr" rtl="0">
              <a:spcBef>
                <a:spcPts val="0"/>
              </a:spcBef>
              <a:spcAft>
                <a:spcPts val="0"/>
              </a:spcAft>
              <a:buSzPts val="2800"/>
              <a:buNone/>
              <a:defRPr sz="4400" b="0" i="0" u="none" strike="noStrike" cap="none">
                <a:solidFill>
                  <a:schemeClr val="hlink"/>
                </a:solidFill>
                <a:latin typeface="Jim Nightshade"/>
                <a:ea typeface="Jim Nightshade"/>
                <a:cs typeface="Jim Nightshade"/>
                <a:sym typeface="Jim Nightshade"/>
              </a:defRPr>
            </a:lvl1pPr>
            <a:lvl2pPr marL="0" marR="0" lvl="1" indent="0" algn="ctr" rtl="0">
              <a:spcBef>
                <a:spcPts val="0"/>
              </a:spcBef>
              <a:spcAft>
                <a:spcPts val="0"/>
              </a:spcAft>
              <a:buSzPts val="2800"/>
              <a:buNone/>
              <a:defRPr sz="4400" b="0" i="0" u="none" strike="noStrike" cap="none">
                <a:solidFill>
                  <a:schemeClr val="hlink"/>
                </a:solidFill>
                <a:latin typeface="Jim Nightshade"/>
                <a:ea typeface="Jim Nightshade"/>
                <a:cs typeface="Jim Nightshade"/>
                <a:sym typeface="Jim Nightshade"/>
              </a:defRPr>
            </a:lvl2pPr>
            <a:lvl3pPr marL="0" marR="0" lvl="2" indent="0" algn="ctr" rtl="0">
              <a:spcBef>
                <a:spcPts val="0"/>
              </a:spcBef>
              <a:spcAft>
                <a:spcPts val="0"/>
              </a:spcAft>
              <a:buSzPts val="2800"/>
              <a:buNone/>
              <a:defRPr sz="4400" b="0" i="0" u="none" strike="noStrike" cap="none">
                <a:solidFill>
                  <a:schemeClr val="hlink"/>
                </a:solidFill>
                <a:latin typeface="Jim Nightshade"/>
                <a:ea typeface="Jim Nightshade"/>
                <a:cs typeface="Jim Nightshade"/>
                <a:sym typeface="Jim Nightshade"/>
              </a:defRPr>
            </a:lvl3pPr>
            <a:lvl4pPr marL="0" marR="0" lvl="3" indent="0" algn="ctr" rtl="0">
              <a:spcBef>
                <a:spcPts val="0"/>
              </a:spcBef>
              <a:spcAft>
                <a:spcPts val="0"/>
              </a:spcAft>
              <a:buSzPts val="2800"/>
              <a:buNone/>
              <a:defRPr sz="4400" b="0" i="0" u="none" strike="noStrike" cap="none">
                <a:solidFill>
                  <a:schemeClr val="hlink"/>
                </a:solidFill>
                <a:latin typeface="Jim Nightshade"/>
                <a:ea typeface="Jim Nightshade"/>
                <a:cs typeface="Jim Nightshade"/>
                <a:sym typeface="Jim Nightshade"/>
              </a:defRPr>
            </a:lvl4pPr>
            <a:lvl5pPr marL="0" marR="0" lvl="4" indent="0" algn="ctr" rtl="0">
              <a:spcBef>
                <a:spcPts val="0"/>
              </a:spcBef>
              <a:spcAft>
                <a:spcPts val="0"/>
              </a:spcAft>
              <a:buSzPts val="2800"/>
              <a:buNone/>
              <a:defRPr sz="4400" b="0" i="0" u="none" strike="noStrike" cap="none">
                <a:solidFill>
                  <a:schemeClr val="hlink"/>
                </a:solidFill>
                <a:latin typeface="Jim Nightshade"/>
                <a:ea typeface="Jim Nightshade"/>
                <a:cs typeface="Jim Nightshade"/>
                <a:sym typeface="Jim Nightshade"/>
              </a:defRPr>
            </a:lvl5pPr>
            <a:lvl6pPr marL="457200" marR="0" lvl="5" indent="0" algn="ctr" rtl="0">
              <a:spcBef>
                <a:spcPts val="0"/>
              </a:spcBef>
              <a:spcAft>
                <a:spcPts val="0"/>
              </a:spcAft>
              <a:buSzPts val="2800"/>
              <a:buNone/>
              <a:defRPr sz="4400" b="0" i="0" u="none" strike="noStrike" cap="none">
                <a:solidFill>
                  <a:schemeClr val="hlink"/>
                </a:solidFill>
                <a:latin typeface="Jim Nightshade"/>
                <a:ea typeface="Jim Nightshade"/>
                <a:cs typeface="Jim Nightshade"/>
                <a:sym typeface="Jim Nightshade"/>
              </a:defRPr>
            </a:lvl6pPr>
            <a:lvl7pPr marL="914400" marR="0" lvl="6" indent="0" algn="ctr" rtl="0">
              <a:spcBef>
                <a:spcPts val="0"/>
              </a:spcBef>
              <a:spcAft>
                <a:spcPts val="0"/>
              </a:spcAft>
              <a:buSzPts val="2800"/>
              <a:buNone/>
              <a:defRPr sz="4400" b="0" i="0" u="none" strike="noStrike" cap="none">
                <a:solidFill>
                  <a:schemeClr val="hlink"/>
                </a:solidFill>
                <a:latin typeface="Jim Nightshade"/>
                <a:ea typeface="Jim Nightshade"/>
                <a:cs typeface="Jim Nightshade"/>
                <a:sym typeface="Jim Nightshade"/>
              </a:defRPr>
            </a:lvl7pPr>
            <a:lvl8pPr marL="1371600" marR="0" lvl="7" indent="0" algn="ctr" rtl="0">
              <a:spcBef>
                <a:spcPts val="0"/>
              </a:spcBef>
              <a:spcAft>
                <a:spcPts val="0"/>
              </a:spcAft>
              <a:buSzPts val="2800"/>
              <a:buNone/>
              <a:defRPr sz="4400" b="0" i="0" u="none" strike="noStrike" cap="none">
                <a:solidFill>
                  <a:schemeClr val="hlink"/>
                </a:solidFill>
                <a:latin typeface="Jim Nightshade"/>
                <a:ea typeface="Jim Nightshade"/>
                <a:cs typeface="Jim Nightshade"/>
                <a:sym typeface="Jim Nightshade"/>
              </a:defRPr>
            </a:lvl8pPr>
            <a:lvl9pPr marL="1828800" marR="0" lvl="8" indent="0" algn="ctr" rtl="0">
              <a:spcBef>
                <a:spcPts val="0"/>
              </a:spcBef>
              <a:spcAft>
                <a:spcPts val="0"/>
              </a:spcAft>
              <a:buSzPts val="2800"/>
              <a:buNone/>
              <a:defRPr sz="4400" b="0" i="0" u="none" strike="noStrike" cap="none">
                <a:solidFill>
                  <a:schemeClr val="hlink"/>
                </a:solidFill>
                <a:latin typeface="Jim Nightshade"/>
                <a:ea typeface="Jim Nightshade"/>
                <a:cs typeface="Jim Nightshade"/>
                <a:sym typeface="Jim Nightshade"/>
              </a:defRPr>
            </a:lvl9pPr>
          </a:lstStyle>
          <a:p>
            <a:endParaRPr/>
          </a:p>
        </p:txBody>
      </p:sp>
      <p:sp>
        <p:nvSpPr>
          <p:cNvPr id="84" name="Google Shape;84;p17"/>
          <p:cNvSpPr txBox="1">
            <a:spLocks noGrp="1"/>
          </p:cNvSpPr>
          <p:nvPr>
            <p:ph type="body" idx="1"/>
          </p:nvPr>
        </p:nvSpPr>
        <p:spPr>
          <a:xfrm>
            <a:off x="685800" y="1981200"/>
            <a:ext cx="3810000" cy="4114800"/>
          </a:xfrm>
          <a:prstGeom prst="rect">
            <a:avLst/>
          </a:prstGeom>
          <a:noFill/>
          <a:ln>
            <a:noFill/>
          </a:ln>
        </p:spPr>
        <p:txBody>
          <a:bodyPr spcFirstLastPara="1" wrap="square" lIns="91425" tIns="91425" rIns="91425" bIns="91425" anchor="t" anchorCtr="0"/>
          <a:lstStyle>
            <a:lvl1pPr marL="457200" marR="0" lvl="0" indent="-361950" algn="l" rtl="0">
              <a:spcBef>
                <a:spcPts val="560"/>
              </a:spcBef>
              <a:spcAft>
                <a:spcPts val="0"/>
              </a:spcAft>
              <a:buClr>
                <a:schemeClr val="folHlink"/>
              </a:buClr>
              <a:buSzPts val="2100"/>
              <a:buFont typeface="Arial"/>
              <a:buChar char="●"/>
              <a:defRPr sz="2800" b="0" i="0" u="none" strike="noStrike" cap="none">
                <a:solidFill>
                  <a:schemeClr val="lt1"/>
                </a:solidFill>
                <a:latin typeface="Jim Nightshade"/>
                <a:ea typeface="Jim Nightshade"/>
                <a:cs typeface="Jim Nightshade"/>
                <a:sym typeface="Jim Nightshade"/>
              </a:defRPr>
            </a:lvl1pPr>
            <a:lvl2pPr marL="914400" marR="0" lvl="1" indent="-381000" algn="l" rtl="0">
              <a:spcBef>
                <a:spcPts val="480"/>
              </a:spcBef>
              <a:spcAft>
                <a:spcPts val="0"/>
              </a:spcAft>
              <a:buClr>
                <a:schemeClr val="folHlink"/>
              </a:buClr>
              <a:buSzPts val="2400"/>
              <a:buFont typeface="Jim Nightshade"/>
              <a:buChar char="–"/>
              <a:defRPr sz="2400" b="0" i="0" u="none" strike="noStrike" cap="none">
                <a:solidFill>
                  <a:schemeClr val="lt1"/>
                </a:solidFill>
                <a:latin typeface="Jim Nightshade"/>
                <a:ea typeface="Jim Nightshade"/>
                <a:cs typeface="Jim Nightshade"/>
                <a:sym typeface="Jim Nightshade"/>
              </a:defRPr>
            </a:lvl2pPr>
            <a:lvl3pPr marL="1371600" marR="0" lvl="2" indent="-304800" algn="l" rtl="0">
              <a:spcBef>
                <a:spcPts val="400"/>
              </a:spcBef>
              <a:spcAft>
                <a:spcPts val="0"/>
              </a:spcAft>
              <a:buClr>
                <a:schemeClr val="folHlink"/>
              </a:buClr>
              <a:buSzPts val="1200"/>
              <a:buFont typeface="Arial"/>
              <a:buChar char="●"/>
              <a:defRPr sz="2000" b="0" i="0" u="none" strike="noStrike" cap="none">
                <a:solidFill>
                  <a:schemeClr val="lt1"/>
                </a:solidFill>
                <a:latin typeface="Jim Nightshade"/>
                <a:ea typeface="Jim Nightshade"/>
                <a:cs typeface="Jim Nightshade"/>
                <a:sym typeface="Jim Nightshade"/>
              </a:defRPr>
            </a:lvl3pPr>
            <a:lvl4pPr marL="1828800" marR="0" lvl="3" indent="-342900" algn="l" rtl="0">
              <a:spcBef>
                <a:spcPts val="360"/>
              </a:spcBef>
              <a:spcAft>
                <a:spcPts val="0"/>
              </a:spcAft>
              <a:buClr>
                <a:schemeClr val="lt1"/>
              </a:buClr>
              <a:buSzPts val="1800"/>
              <a:buFont typeface="Jim Nightshade"/>
              <a:buChar char="–"/>
              <a:defRPr sz="1800" b="0" i="0" u="none" strike="noStrike" cap="none">
                <a:solidFill>
                  <a:schemeClr val="lt1"/>
                </a:solidFill>
                <a:latin typeface="Jim Nightshade"/>
                <a:ea typeface="Jim Nightshade"/>
                <a:cs typeface="Jim Nightshade"/>
                <a:sym typeface="Jim Nightshade"/>
              </a:defRPr>
            </a:lvl4pPr>
            <a:lvl5pPr marL="2286000" marR="0" lvl="4" indent="-285750" algn="l" rtl="0">
              <a:spcBef>
                <a:spcPts val="360"/>
              </a:spcBef>
              <a:spcAft>
                <a:spcPts val="0"/>
              </a:spcAft>
              <a:buClr>
                <a:schemeClr val="folHlink"/>
              </a:buClr>
              <a:buSzPts val="900"/>
              <a:buFont typeface="Arial"/>
              <a:buChar char="●"/>
              <a:defRPr sz="1800" b="0" i="0" u="none" strike="noStrike" cap="none">
                <a:solidFill>
                  <a:schemeClr val="lt1"/>
                </a:solidFill>
                <a:latin typeface="Jim Nightshade"/>
                <a:ea typeface="Jim Nightshade"/>
                <a:cs typeface="Jim Nightshade"/>
                <a:sym typeface="Jim Nightshade"/>
              </a:defRPr>
            </a:lvl5pPr>
            <a:lvl6pPr marL="2743200" marR="0" lvl="5" indent="-285750" algn="l" rtl="0">
              <a:spcBef>
                <a:spcPts val="360"/>
              </a:spcBef>
              <a:spcAft>
                <a:spcPts val="0"/>
              </a:spcAft>
              <a:buClr>
                <a:schemeClr val="folHlink"/>
              </a:buClr>
              <a:buSzPts val="900"/>
              <a:buFont typeface="Arial"/>
              <a:buChar char="●"/>
              <a:defRPr sz="1800" b="0" i="0" u="none" strike="noStrike" cap="none">
                <a:solidFill>
                  <a:schemeClr val="lt1"/>
                </a:solidFill>
                <a:latin typeface="Jim Nightshade"/>
                <a:ea typeface="Jim Nightshade"/>
                <a:cs typeface="Jim Nightshade"/>
                <a:sym typeface="Jim Nightshade"/>
              </a:defRPr>
            </a:lvl6pPr>
            <a:lvl7pPr marL="3200400" marR="0" lvl="6" indent="-285750" algn="l" rtl="0">
              <a:spcBef>
                <a:spcPts val="360"/>
              </a:spcBef>
              <a:spcAft>
                <a:spcPts val="0"/>
              </a:spcAft>
              <a:buClr>
                <a:schemeClr val="folHlink"/>
              </a:buClr>
              <a:buSzPts val="900"/>
              <a:buFont typeface="Arial"/>
              <a:buChar char="●"/>
              <a:defRPr sz="1800" b="0" i="0" u="none" strike="noStrike" cap="none">
                <a:solidFill>
                  <a:schemeClr val="lt1"/>
                </a:solidFill>
                <a:latin typeface="Jim Nightshade"/>
                <a:ea typeface="Jim Nightshade"/>
                <a:cs typeface="Jim Nightshade"/>
                <a:sym typeface="Jim Nightshade"/>
              </a:defRPr>
            </a:lvl7pPr>
            <a:lvl8pPr marL="3657600" marR="0" lvl="7" indent="-285750" algn="l" rtl="0">
              <a:spcBef>
                <a:spcPts val="360"/>
              </a:spcBef>
              <a:spcAft>
                <a:spcPts val="0"/>
              </a:spcAft>
              <a:buClr>
                <a:schemeClr val="folHlink"/>
              </a:buClr>
              <a:buSzPts val="900"/>
              <a:buFont typeface="Arial"/>
              <a:buChar char="●"/>
              <a:defRPr sz="1800" b="0" i="0" u="none" strike="noStrike" cap="none">
                <a:solidFill>
                  <a:schemeClr val="lt1"/>
                </a:solidFill>
                <a:latin typeface="Jim Nightshade"/>
                <a:ea typeface="Jim Nightshade"/>
                <a:cs typeface="Jim Nightshade"/>
                <a:sym typeface="Jim Nightshade"/>
              </a:defRPr>
            </a:lvl8pPr>
            <a:lvl9pPr marL="4114800" marR="0" lvl="8" indent="-285750" algn="l" rtl="0">
              <a:spcBef>
                <a:spcPts val="360"/>
              </a:spcBef>
              <a:spcAft>
                <a:spcPts val="0"/>
              </a:spcAft>
              <a:buClr>
                <a:schemeClr val="folHlink"/>
              </a:buClr>
              <a:buSzPts val="900"/>
              <a:buFont typeface="Arial"/>
              <a:buChar char="●"/>
              <a:defRPr sz="1800" b="0" i="0" u="none" strike="noStrike" cap="none">
                <a:solidFill>
                  <a:schemeClr val="lt1"/>
                </a:solidFill>
                <a:latin typeface="Jim Nightshade"/>
                <a:ea typeface="Jim Nightshade"/>
                <a:cs typeface="Jim Nightshade"/>
                <a:sym typeface="Jim Nightshade"/>
              </a:defRPr>
            </a:lvl9pPr>
          </a:lstStyle>
          <a:p>
            <a:endParaRPr/>
          </a:p>
        </p:txBody>
      </p:sp>
      <p:sp>
        <p:nvSpPr>
          <p:cNvPr id="85" name="Google Shape;85;p17"/>
          <p:cNvSpPr txBox="1">
            <a:spLocks noGrp="1"/>
          </p:cNvSpPr>
          <p:nvPr>
            <p:ph type="body" idx="2"/>
          </p:nvPr>
        </p:nvSpPr>
        <p:spPr>
          <a:xfrm>
            <a:off x="4648200" y="1981200"/>
            <a:ext cx="3810000" cy="4114800"/>
          </a:xfrm>
          <a:prstGeom prst="rect">
            <a:avLst/>
          </a:prstGeom>
          <a:noFill/>
          <a:ln>
            <a:noFill/>
          </a:ln>
        </p:spPr>
        <p:txBody>
          <a:bodyPr spcFirstLastPara="1" wrap="square" lIns="91425" tIns="91425" rIns="91425" bIns="91425" anchor="t" anchorCtr="0"/>
          <a:lstStyle>
            <a:lvl1pPr marL="457200" marR="0" lvl="0" indent="-361950" algn="l" rtl="0">
              <a:spcBef>
                <a:spcPts val="560"/>
              </a:spcBef>
              <a:spcAft>
                <a:spcPts val="0"/>
              </a:spcAft>
              <a:buClr>
                <a:schemeClr val="folHlink"/>
              </a:buClr>
              <a:buSzPts val="2100"/>
              <a:buFont typeface="Arial"/>
              <a:buChar char="●"/>
              <a:defRPr sz="2800" b="0" i="0" u="none" strike="noStrike" cap="none">
                <a:solidFill>
                  <a:schemeClr val="lt1"/>
                </a:solidFill>
                <a:latin typeface="Jim Nightshade"/>
                <a:ea typeface="Jim Nightshade"/>
                <a:cs typeface="Jim Nightshade"/>
                <a:sym typeface="Jim Nightshade"/>
              </a:defRPr>
            </a:lvl1pPr>
            <a:lvl2pPr marL="914400" marR="0" lvl="1" indent="-381000" algn="l" rtl="0">
              <a:spcBef>
                <a:spcPts val="480"/>
              </a:spcBef>
              <a:spcAft>
                <a:spcPts val="0"/>
              </a:spcAft>
              <a:buClr>
                <a:schemeClr val="folHlink"/>
              </a:buClr>
              <a:buSzPts val="2400"/>
              <a:buFont typeface="Jim Nightshade"/>
              <a:buChar char="–"/>
              <a:defRPr sz="2400" b="0" i="0" u="none" strike="noStrike" cap="none">
                <a:solidFill>
                  <a:schemeClr val="lt1"/>
                </a:solidFill>
                <a:latin typeface="Jim Nightshade"/>
                <a:ea typeface="Jim Nightshade"/>
                <a:cs typeface="Jim Nightshade"/>
                <a:sym typeface="Jim Nightshade"/>
              </a:defRPr>
            </a:lvl2pPr>
            <a:lvl3pPr marL="1371600" marR="0" lvl="2" indent="-304800" algn="l" rtl="0">
              <a:spcBef>
                <a:spcPts val="400"/>
              </a:spcBef>
              <a:spcAft>
                <a:spcPts val="0"/>
              </a:spcAft>
              <a:buClr>
                <a:schemeClr val="folHlink"/>
              </a:buClr>
              <a:buSzPts val="1200"/>
              <a:buFont typeface="Arial"/>
              <a:buChar char="●"/>
              <a:defRPr sz="2000" b="0" i="0" u="none" strike="noStrike" cap="none">
                <a:solidFill>
                  <a:schemeClr val="lt1"/>
                </a:solidFill>
                <a:latin typeface="Jim Nightshade"/>
                <a:ea typeface="Jim Nightshade"/>
                <a:cs typeface="Jim Nightshade"/>
                <a:sym typeface="Jim Nightshade"/>
              </a:defRPr>
            </a:lvl3pPr>
            <a:lvl4pPr marL="1828800" marR="0" lvl="3" indent="-342900" algn="l" rtl="0">
              <a:spcBef>
                <a:spcPts val="360"/>
              </a:spcBef>
              <a:spcAft>
                <a:spcPts val="0"/>
              </a:spcAft>
              <a:buClr>
                <a:schemeClr val="lt1"/>
              </a:buClr>
              <a:buSzPts val="1800"/>
              <a:buFont typeface="Jim Nightshade"/>
              <a:buChar char="–"/>
              <a:defRPr sz="1800" b="0" i="0" u="none" strike="noStrike" cap="none">
                <a:solidFill>
                  <a:schemeClr val="lt1"/>
                </a:solidFill>
                <a:latin typeface="Jim Nightshade"/>
                <a:ea typeface="Jim Nightshade"/>
                <a:cs typeface="Jim Nightshade"/>
                <a:sym typeface="Jim Nightshade"/>
              </a:defRPr>
            </a:lvl4pPr>
            <a:lvl5pPr marL="2286000" marR="0" lvl="4" indent="-285750" algn="l" rtl="0">
              <a:spcBef>
                <a:spcPts val="360"/>
              </a:spcBef>
              <a:spcAft>
                <a:spcPts val="0"/>
              </a:spcAft>
              <a:buClr>
                <a:schemeClr val="folHlink"/>
              </a:buClr>
              <a:buSzPts val="900"/>
              <a:buFont typeface="Arial"/>
              <a:buChar char="●"/>
              <a:defRPr sz="1800" b="0" i="0" u="none" strike="noStrike" cap="none">
                <a:solidFill>
                  <a:schemeClr val="lt1"/>
                </a:solidFill>
                <a:latin typeface="Jim Nightshade"/>
                <a:ea typeface="Jim Nightshade"/>
                <a:cs typeface="Jim Nightshade"/>
                <a:sym typeface="Jim Nightshade"/>
              </a:defRPr>
            </a:lvl5pPr>
            <a:lvl6pPr marL="2743200" marR="0" lvl="5" indent="-285750" algn="l" rtl="0">
              <a:spcBef>
                <a:spcPts val="360"/>
              </a:spcBef>
              <a:spcAft>
                <a:spcPts val="0"/>
              </a:spcAft>
              <a:buClr>
                <a:schemeClr val="folHlink"/>
              </a:buClr>
              <a:buSzPts val="900"/>
              <a:buFont typeface="Arial"/>
              <a:buChar char="●"/>
              <a:defRPr sz="1800" b="0" i="0" u="none" strike="noStrike" cap="none">
                <a:solidFill>
                  <a:schemeClr val="lt1"/>
                </a:solidFill>
                <a:latin typeface="Jim Nightshade"/>
                <a:ea typeface="Jim Nightshade"/>
                <a:cs typeface="Jim Nightshade"/>
                <a:sym typeface="Jim Nightshade"/>
              </a:defRPr>
            </a:lvl6pPr>
            <a:lvl7pPr marL="3200400" marR="0" lvl="6" indent="-285750" algn="l" rtl="0">
              <a:spcBef>
                <a:spcPts val="360"/>
              </a:spcBef>
              <a:spcAft>
                <a:spcPts val="0"/>
              </a:spcAft>
              <a:buClr>
                <a:schemeClr val="folHlink"/>
              </a:buClr>
              <a:buSzPts val="900"/>
              <a:buFont typeface="Arial"/>
              <a:buChar char="●"/>
              <a:defRPr sz="1800" b="0" i="0" u="none" strike="noStrike" cap="none">
                <a:solidFill>
                  <a:schemeClr val="lt1"/>
                </a:solidFill>
                <a:latin typeface="Jim Nightshade"/>
                <a:ea typeface="Jim Nightshade"/>
                <a:cs typeface="Jim Nightshade"/>
                <a:sym typeface="Jim Nightshade"/>
              </a:defRPr>
            </a:lvl7pPr>
            <a:lvl8pPr marL="3657600" marR="0" lvl="7" indent="-285750" algn="l" rtl="0">
              <a:spcBef>
                <a:spcPts val="360"/>
              </a:spcBef>
              <a:spcAft>
                <a:spcPts val="0"/>
              </a:spcAft>
              <a:buClr>
                <a:schemeClr val="folHlink"/>
              </a:buClr>
              <a:buSzPts val="900"/>
              <a:buFont typeface="Arial"/>
              <a:buChar char="●"/>
              <a:defRPr sz="1800" b="0" i="0" u="none" strike="noStrike" cap="none">
                <a:solidFill>
                  <a:schemeClr val="lt1"/>
                </a:solidFill>
                <a:latin typeface="Jim Nightshade"/>
                <a:ea typeface="Jim Nightshade"/>
                <a:cs typeface="Jim Nightshade"/>
                <a:sym typeface="Jim Nightshade"/>
              </a:defRPr>
            </a:lvl8pPr>
            <a:lvl9pPr marL="4114800" marR="0" lvl="8" indent="-285750" algn="l" rtl="0">
              <a:spcBef>
                <a:spcPts val="360"/>
              </a:spcBef>
              <a:spcAft>
                <a:spcPts val="0"/>
              </a:spcAft>
              <a:buClr>
                <a:schemeClr val="folHlink"/>
              </a:buClr>
              <a:buSzPts val="900"/>
              <a:buFont typeface="Arial"/>
              <a:buChar char="●"/>
              <a:defRPr sz="1800" b="0" i="0" u="none" strike="noStrike" cap="none">
                <a:solidFill>
                  <a:schemeClr val="lt1"/>
                </a:solidFill>
                <a:latin typeface="Jim Nightshade"/>
                <a:ea typeface="Jim Nightshade"/>
                <a:cs typeface="Jim Nightshade"/>
                <a:sym typeface="Jim Nightshade"/>
              </a:defRPr>
            </a:lvl9pPr>
          </a:lstStyle>
          <a:p>
            <a:endParaRPr/>
          </a:p>
        </p:txBody>
      </p:sp>
      <p:sp>
        <p:nvSpPr>
          <p:cNvPr id="86" name="Google Shape;86;p17"/>
          <p:cNvSpPr txBox="1">
            <a:spLocks noGrp="1"/>
          </p:cNvSpPr>
          <p:nvPr>
            <p:ph type="dt" idx="10"/>
          </p:nvPr>
        </p:nvSpPr>
        <p:spPr>
          <a:xfrm>
            <a:off x="685800" y="6248400"/>
            <a:ext cx="19050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lt1"/>
                </a:solidFill>
                <a:latin typeface="Jim Nightshade"/>
                <a:ea typeface="Jim Nightshade"/>
                <a:cs typeface="Jim Nightshade"/>
                <a:sym typeface="Jim Nightshade"/>
              </a:defRPr>
            </a:lvl1pPr>
            <a:lvl2pPr marL="457200" marR="0" lvl="1"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2pPr>
            <a:lvl3pPr marL="914400" marR="0" lvl="2"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3pPr>
            <a:lvl4pPr marL="1371600" marR="0" lvl="3"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4pPr>
            <a:lvl5pPr marL="1828800" marR="0" lvl="4"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5pPr>
            <a:lvl6pPr marL="2286000" marR="0" lvl="5"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6pPr>
            <a:lvl7pPr marL="3200400" marR="0" lvl="6"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7pPr>
            <a:lvl8pPr marL="4572000" marR="0" lvl="7"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8pPr>
            <a:lvl9pPr marL="6400800" marR="0" lvl="8"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9pPr>
          </a:lstStyle>
          <a:p>
            <a:endParaRPr/>
          </a:p>
        </p:txBody>
      </p:sp>
      <p:sp>
        <p:nvSpPr>
          <p:cNvPr id="87" name="Google Shape;87;p17"/>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lt1"/>
                </a:solidFill>
                <a:latin typeface="Jim Nightshade"/>
                <a:ea typeface="Jim Nightshade"/>
                <a:cs typeface="Jim Nightshade"/>
                <a:sym typeface="Jim Nightshade"/>
              </a:defRPr>
            </a:lvl1pPr>
            <a:lvl2pPr marL="457200" marR="0" lvl="1"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2pPr>
            <a:lvl3pPr marL="914400" marR="0" lvl="2"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3pPr>
            <a:lvl4pPr marL="1371600" marR="0" lvl="3"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4pPr>
            <a:lvl5pPr marL="1828800" marR="0" lvl="4"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5pPr>
            <a:lvl6pPr marL="2286000" marR="0" lvl="5"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6pPr>
            <a:lvl7pPr marL="3200400" marR="0" lvl="6"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7pPr>
            <a:lvl8pPr marL="4572000" marR="0" lvl="7"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8pPr>
            <a:lvl9pPr marL="6400800" marR="0" lvl="8"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9pPr>
          </a:lstStyle>
          <a:p>
            <a:endParaRPr/>
          </a:p>
        </p:txBody>
      </p:sp>
      <p:sp>
        <p:nvSpPr>
          <p:cNvPr id="88" name="Google Shape;88;p1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lt1"/>
              </a:buClr>
              <a:buFont typeface="Jim Nightshade"/>
              <a:buNone/>
              <a:defRPr sz="1400" b="0" i="0" u="none">
                <a:solidFill>
                  <a:schemeClr val="lt1"/>
                </a:solidFill>
                <a:latin typeface="Jim Nightshade"/>
                <a:ea typeface="Jim Nightshade"/>
                <a:cs typeface="Jim Nightshade"/>
                <a:sym typeface="Jim Nightshade"/>
              </a:defRPr>
            </a:lvl1pPr>
            <a:lvl2pPr marL="0" marR="0" lvl="1" indent="0" algn="r" rtl="0">
              <a:lnSpc>
                <a:spcPct val="100000"/>
              </a:lnSpc>
              <a:spcBef>
                <a:spcPts val="0"/>
              </a:spcBef>
              <a:spcAft>
                <a:spcPts val="0"/>
              </a:spcAft>
              <a:buClr>
                <a:schemeClr val="lt1"/>
              </a:buClr>
              <a:buFont typeface="Jim Nightshade"/>
              <a:buNone/>
              <a:defRPr sz="1400" b="0" i="0" u="none">
                <a:solidFill>
                  <a:schemeClr val="lt1"/>
                </a:solidFill>
                <a:latin typeface="Jim Nightshade"/>
                <a:ea typeface="Jim Nightshade"/>
                <a:cs typeface="Jim Nightshade"/>
                <a:sym typeface="Jim Nightshade"/>
              </a:defRPr>
            </a:lvl2pPr>
            <a:lvl3pPr marL="0" marR="0" lvl="2" indent="0" algn="r" rtl="0">
              <a:lnSpc>
                <a:spcPct val="100000"/>
              </a:lnSpc>
              <a:spcBef>
                <a:spcPts val="0"/>
              </a:spcBef>
              <a:spcAft>
                <a:spcPts val="0"/>
              </a:spcAft>
              <a:buClr>
                <a:schemeClr val="lt1"/>
              </a:buClr>
              <a:buFont typeface="Jim Nightshade"/>
              <a:buNone/>
              <a:defRPr sz="1400" b="0" i="0" u="none">
                <a:solidFill>
                  <a:schemeClr val="lt1"/>
                </a:solidFill>
                <a:latin typeface="Jim Nightshade"/>
                <a:ea typeface="Jim Nightshade"/>
                <a:cs typeface="Jim Nightshade"/>
                <a:sym typeface="Jim Nightshade"/>
              </a:defRPr>
            </a:lvl3pPr>
            <a:lvl4pPr marL="0" marR="0" lvl="3" indent="0" algn="r" rtl="0">
              <a:lnSpc>
                <a:spcPct val="100000"/>
              </a:lnSpc>
              <a:spcBef>
                <a:spcPts val="0"/>
              </a:spcBef>
              <a:spcAft>
                <a:spcPts val="0"/>
              </a:spcAft>
              <a:buClr>
                <a:schemeClr val="lt1"/>
              </a:buClr>
              <a:buFont typeface="Jim Nightshade"/>
              <a:buNone/>
              <a:defRPr sz="1400" b="0" i="0" u="none">
                <a:solidFill>
                  <a:schemeClr val="lt1"/>
                </a:solidFill>
                <a:latin typeface="Jim Nightshade"/>
                <a:ea typeface="Jim Nightshade"/>
                <a:cs typeface="Jim Nightshade"/>
                <a:sym typeface="Jim Nightshade"/>
              </a:defRPr>
            </a:lvl4pPr>
            <a:lvl5pPr marL="0" marR="0" lvl="4" indent="0" algn="r" rtl="0">
              <a:lnSpc>
                <a:spcPct val="100000"/>
              </a:lnSpc>
              <a:spcBef>
                <a:spcPts val="0"/>
              </a:spcBef>
              <a:spcAft>
                <a:spcPts val="0"/>
              </a:spcAft>
              <a:buClr>
                <a:schemeClr val="lt1"/>
              </a:buClr>
              <a:buFont typeface="Jim Nightshade"/>
              <a:buNone/>
              <a:defRPr sz="1400" b="0" i="0" u="none">
                <a:solidFill>
                  <a:schemeClr val="lt1"/>
                </a:solidFill>
                <a:latin typeface="Jim Nightshade"/>
                <a:ea typeface="Jim Nightshade"/>
                <a:cs typeface="Jim Nightshade"/>
                <a:sym typeface="Jim Nightshade"/>
              </a:defRPr>
            </a:lvl5pPr>
            <a:lvl6pPr marL="0" marR="0" lvl="5" indent="0" algn="r" rtl="0">
              <a:lnSpc>
                <a:spcPct val="100000"/>
              </a:lnSpc>
              <a:spcBef>
                <a:spcPts val="0"/>
              </a:spcBef>
              <a:spcAft>
                <a:spcPts val="0"/>
              </a:spcAft>
              <a:buClr>
                <a:schemeClr val="lt1"/>
              </a:buClr>
              <a:buFont typeface="Jim Nightshade"/>
              <a:buNone/>
              <a:defRPr sz="1400" b="0" i="0" u="none">
                <a:solidFill>
                  <a:schemeClr val="lt1"/>
                </a:solidFill>
                <a:latin typeface="Jim Nightshade"/>
                <a:ea typeface="Jim Nightshade"/>
                <a:cs typeface="Jim Nightshade"/>
                <a:sym typeface="Jim Nightshade"/>
              </a:defRPr>
            </a:lvl6pPr>
            <a:lvl7pPr marL="0" marR="0" lvl="6" indent="0" algn="r" rtl="0">
              <a:lnSpc>
                <a:spcPct val="100000"/>
              </a:lnSpc>
              <a:spcBef>
                <a:spcPts val="0"/>
              </a:spcBef>
              <a:spcAft>
                <a:spcPts val="0"/>
              </a:spcAft>
              <a:buClr>
                <a:schemeClr val="lt1"/>
              </a:buClr>
              <a:buFont typeface="Jim Nightshade"/>
              <a:buNone/>
              <a:defRPr sz="1400" b="0" i="0" u="none">
                <a:solidFill>
                  <a:schemeClr val="lt1"/>
                </a:solidFill>
                <a:latin typeface="Jim Nightshade"/>
                <a:ea typeface="Jim Nightshade"/>
                <a:cs typeface="Jim Nightshade"/>
                <a:sym typeface="Jim Nightshade"/>
              </a:defRPr>
            </a:lvl7pPr>
            <a:lvl8pPr marL="0" marR="0" lvl="7" indent="0" algn="r" rtl="0">
              <a:lnSpc>
                <a:spcPct val="100000"/>
              </a:lnSpc>
              <a:spcBef>
                <a:spcPts val="0"/>
              </a:spcBef>
              <a:spcAft>
                <a:spcPts val="0"/>
              </a:spcAft>
              <a:buClr>
                <a:schemeClr val="lt1"/>
              </a:buClr>
              <a:buFont typeface="Jim Nightshade"/>
              <a:buNone/>
              <a:defRPr sz="1400" b="0" i="0" u="none">
                <a:solidFill>
                  <a:schemeClr val="lt1"/>
                </a:solidFill>
                <a:latin typeface="Jim Nightshade"/>
                <a:ea typeface="Jim Nightshade"/>
                <a:cs typeface="Jim Nightshade"/>
                <a:sym typeface="Jim Nightshade"/>
              </a:defRPr>
            </a:lvl8pPr>
            <a:lvl9pPr marL="0" marR="0" lvl="8" indent="0" algn="r" rtl="0">
              <a:lnSpc>
                <a:spcPct val="100000"/>
              </a:lnSpc>
              <a:spcBef>
                <a:spcPts val="0"/>
              </a:spcBef>
              <a:spcAft>
                <a:spcPts val="0"/>
              </a:spcAft>
              <a:buClr>
                <a:schemeClr val="lt1"/>
              </a:buClr>
              <a:buFont typeface="Jim Nightshade"/>
              <a:buNone/>
              <a:defRPr sz="1400" b="0" i="0" u="none">
                <a:solidFill>
                  <a:schemeClr val="lt1"/>
                </a:solidFill>
                <a:latin typeface="Jim Nightshade"/>
                <a:ea typeface="Jim Nightshade"/>
                <a:cs typeface="Jim Nightshade"/>
                <a:sym typeface="Jim Nightshade"/>
              </a:defRPr>
            </a:lvl9pPr>
          </a:lstStyle>
          <a:p>
            <a:pPr marL="0" lvl="0" indent="0" algn="r" rtl="0">
              <a:spcBef>
                <a:spcPts val="0"/>
              </a:spcBef>
              <a:spcAft>
                <a:spcPts val="0"/>
              </a:spcAft>
              <a:buNone/>
            </a:pPr>
            <a:fld id="{00000000-1234-1234-1234-123412341234}" type="slidenum">
              <a:rPr lang="en-US"/>
              <a:t>‹#›</a:t>
            </a:fld>
            <a:endParaRPr sz="1000">
              <a:solidFill>
                <a:schemeClr val="lt2"/>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6" name="Google Shape;26;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1" name="Google Shape;31;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8" name="Google Shape;38;p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33"/>
            <a:ext cx="4572000"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965600"/>
            <a:ext cx="3837000" cy="49269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1600"/>
              </a:spcBef>
              <a:spcAft>
                <a:spcPts val="0"/>
              </a:spcAft>
              <a:buClr>
                <a:schemeClr val="dk1"/>
              </a:buClr>
              <a:buSzPts val="1400"/>
              <a:buChar char="○"/>
              <a:defRPr>
                <a:solidFill>
                  <a:schemeClr val="dk1"/>
                </a:solidFill>
              </a:defRPr>
            </a:lvl2pPr>
            <a:lvl3pPr marL="1371600" lvl="2" indent="-317500">
              <a:spcBef>
                <a:spcPts val="1600"/>
              </a:spcBef>
              <a:spcAft>
                <a:spcPts val="0"/>
              </a:spcAft>
              <a:buClr>
                <a:schemeClr val="dk1"/>
              </a:buClr>
              <a:buSzPts val="1400"/>
              <a:buChar char="■"/>
              <a:defRPr>
                <a:solidFill>
                  <a:schemeClr val="dk1"/>
                </a:solidFill>
              </a:defRPr>
            </a:lvl3pPr>
            <a:lvl4pPr marL="1828800" lvl="3" indent="-317500">
              <a:spcBef>
                <a:spcPts val="1600"/>
              </a:spcBef>
              <a:spcAft>
                <a:spcPts val="0"/>
              </a:spcAft>
              <a:buClr>
                <a:schemeClr val="dk1"/>
              </a:buClr>
              <a:buSzPts val="1400"/>
              <a:buChar char="●"/>
              <a:defRPr>
                <a:solidFill>
                  <a:schemeClr val="dk1"/>
                </a:solidFill>
              </a:defRPr>
            </a:lvl4pPr>
            <a:lvl5pPr marL="2286000" lvl="4" indent="-317500">
              <a:spcBef>
                <a:spcPts val="1600"/>
              </a:spcBef>
              <a:spcAft>
                <a:spcPts val="0"/>
              </a:spcAft>
              <a:buClr>
                <a:schemeClr val="dk1"/>
              </a:buClr>
              <a:buSzPts val="1400"/>
              <a:buChar char="○"/>
              <a:defRPr>
                <a:solidFill>
                  <a:schemeClr val="dk1"/>
                </a:solidFill>
              </a:defRPr>
            </a:lvl5pPr>
            <a:lvl6pPr marL="2743200" lvl="5" indent="-317500">
              <a:spcBef>
                <a:spcPts val="1600"/>
              </a:spcBef>
              <a:spcAft>
                <a:spcPts val="0"/>
              </a:spcAft>
              <a:buClr>
                <a:schemeClr val="dk1"/>
              </a:buClr>
              <a:buSzPts val="1400"/>
              <a:buChar char="■"/>
              <a:defRPr>
                <a:solidFill>
                  <a:schemeClr val="dk1"/>
                </a:solidFill>
              </a:defRPr>
            </a:lvl6pPr>
            <a:lvl7pPr marL="3200400" lvl="6" indent="-317500">
              <a:spcBef>
                <a:spcPts val="1600"/>
              </a:spcBef>
              <a:spcAft>
                <a:spcPts val="0"/>
              </a:spcAft>
              <a:buClr>
                <a:schemeClr val="dk1"/>
              </a:buClr>
              <a:buSzPts val="1400"/>
              <a:buChar char="●"/>
              <a:defRPr>
                <a:solidFill>
                  <a:schemeClr val="dk1"/>
                </a:solidFill>
              </a:defRPr>
            </a:lvl7pPr>
            <a:lvl8pPr marL="3657600" lvl="7" indent="-317500">
              <a:spcBef>
                <a:spcPts val="1600"/>
              </a:spcBef>
              <a:spcAft>
                <a:spcPts val="0"/>
              </a:spcAft>
              <a:buClr>
                <a:schemeClr val="dk1"/>
              </a:buClr>
              <a:buSzPts val="1400"/>
              <a:buChar char="○"/>
              <a:defRPr>
                <a:solidFill>
                  <a:schemeClr val="dk1"/>
                </a:solidFill>
              </a:defRPr>
            </a:lvl8pPr>
            <a:lvl9pPr marL="4114800" lvl="8" indent="-317500">
              <a:spcBef>
                <a:spcPts val="1600"/>
              </a:spcBef>
              <a:spcAft>
                <a:spcPts val="1600"/>
              </a:spcAft>
              <a:buClr>
                <a:schemeClr val="dk1"/>
              </a:buClr>
              <a:buSzPts val="1400"/>
              <a:buChar char="■"/>
              <a:defRPr>
                <a:solidFill>
                  <a:schemeClr val="dk1"/>
                </a:solidFill>
              </a:defRPr>
            </a:lvl9pPr>
          </a:lstStyle>
          <a:p>
            <a:endParaRPr/>
          </a:p>
        </p:txBody>
      </p:sp>
      <p:sp>
        <p:nvSpPr>
          <p:cNvPr id="44" name="Google Shape;44;p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7" name="Google Shape;47;p1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11" name="Google Shape;11;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1600"/>
              </a:spcBef>
              <a:spcAft>
                <a:spcPts val="0"/>
              </a:spcAft>
              <a:buClr>
                <a:schemeClr val="lt2"/>
              </a:buClr>
              <a:buSzPts val="1400"/>
              <a:buChar char="○"/>
              <a:defRPr>
                <a:solidFill>
                  <a:schemeClr val="lt2"/>
                </a:solidFill>
              </a:defRPr>
            </a:lvl2pPr>
            <a:lvl3pPr marL="1371600" lvl="2" indent="-317500">
              <a:lnSpc>
                <a:spcPct val="115000"/>
              </a:lnSpc>
              <a:spcBef>
                <a:spcPts val="1600"/>
              </a:spcBef>
              <a:spcAft>
                <a:spcPts val="0"/>
              </a:spcAft>
              <a:buClr>
                <a:schemeClr val="lt2"/>
              </a:buClr>
              <a:buSzPts val="1400"/>
              <a:buChar char="■"/>
              <a:defRPr>
                <a:solidFill>
                  <a:schemeClr val="lt2"/>
                </a:solidFill>
              </a:defRPr>
            </a:lvl3pPr>
            <a:lvl4pPr marL="1828800" lvl="3" indent="-317500">
              <a:lnSpc>
                <a:spcPct val="115000"/>
              </a:lnSpc>
              <a:spcBef>
                <a:spcPts val="1600"/>
              </a:spcBef>
              <a:spcAft>
                <a:spcPts val="0"/>
              </a:spcAft>
              <a:buClr>
                <a:schemeClr val="lt2"/>
              </a:buClr>
              <a:buSzPts val="1400"/>
              <a:buChar char="●"/>
              <a:defRPr>
                <a:solidFill>
                  <a:schemeClr val="lt2"/>
                </a:solidFill>
              </a:defRPr>
            </a:lvl4pPr>
            <a:lvl5pPr marL="2286000" lvl="4" indent="-317500">
              <a:lnSpc>
                <a:spcPct val="115000"/>
              </a:lnSpc>
              <a:spcBef>
                <a:spcPts val="1600"/>
              </a:spcBef>
              <a:spcAft>
                <a:spcPts val="0"/>
              </a:spcAft>
              <a:buClr>
                <a:schemeClr val="lt2"/>
              </a:buClr>
              <a:buSzPts val="1400"/>
              <a:buChar char="○"/>
              <a:defRPr>
                <a:solidFill>
                  <a:schemeClr val="lt2"/>
                </a:solidFill>
              </a:defRPr>
            </a:lvl5pPr>
            <a:lvl6pPr marL="2743200" lvl="5" indent="-317500">
              <a:lnSpc>
                <a:spcPct val="115000"/>
              </a:lnSpc>
              <a:spcBef>
                <a:spcPts val="1600"/>
              </a:spcBef>
              <a:spcAft>
                <a:spcPts val="0"/>
              </a:spcAft>
              <a:buClr>
                <a:schemeClr val="lt2"/>
              </a:buClr>
              <a:buSzPts val="1400"/>
              <a:buChar char="■"/>
              <a:defRPr>
                <a:solidFill>
                  <a:schemeClr val="lt2"/>
                </a:solidFill>
              </a:defRPr>
            </a:lvl6pPr>
            <a:lvl7pPr marL="3200400" lvl="6" indent="-317500">
              <a:lnSpc>
                <a:spcPct val="115000"/>
              </a:lnSpc>
              <a:spcBef>
                <a:spcPts val="1600"/>
              </a:spcBef>
              <a:spcAft>
                <a:spcPts val="0"/>
              </a:spcAft>
              <a:buClr>
                <a:schemeClr val="lt2"/>
              </a:buClr>
              <a:buSzPts val="1400"/>
              <a:buChar char="●"/>
              <a:defRPr>
                <a:solidFill>
                  <a:schemeClr val="lt2"/>
                </a:solidFill>
              </a:defRPr>
            </a:lvl7pPr>
            <a:lvl8pPr marL="3657600" lvl="7" indent="-317500">
              <a:lnSpc>
                <a:spcPct val="115000"/>
              </a:lnSpc>
              <a:spcBef>
                <a:spcPts val="1600"/>
              </a:spcBef>
              <a:spcAft>
                <a:spcPts val="0"/>
              </a:spcAft>
              <a:buClr>
                <a:schemeClr val="lt2"/>
              </a:buClr>
              <a:buSzPts val="1400"/>
              <a:buChar char="○"/>
              <a:defRPr>
                <a:solidFill>
                  <a:schemeClr val="lt2"/>
                </a:solidFill>
              </a:defRPr>
            </a:lvl8pPr>
            <a:lvl9pPr marL="4114800" lvl="8" indent="-317500">
              <a:lnSpc>
                <a:spcPct val="115000"/>
              </a:lnSpc>
              <a:spcBef>
                <a:spcPts val="1600"/>
              </a:spcBef>
              <a:spcAft>
                <a:spcPts val="1600"/>
              </a:spcAft>
              <a:buClr>
                <a:schemeClr val="lt2"/>
              </a:buClr>
              <a:buSzPts val="1400"/>
              <a:buChar char="■"/>
              <a:defRPr>
                <a:solidFill>
                  <a:schemeClr val="lt2"/>
                </a:solidFill>
              </a:defRPr>
            </a:lvl9pPr>
          </a:lstStyle>
          <a:p>
            <a:endParaRPr/>
          </a:p>
        </p:txBody>
      </p:sp>
      <p:sp>
        <p:nvSpPr>
          <p:cNvPr id="12" name="Google Shape;12;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39800"/>
            <a:ext cx="9144000" cy="4953357"/>
          </a:xfrm>
          <a:prstGeom prst="rect">
            <a:avLst/>
          </a:prstGeom>
        </p:spPr>
      </p:pic>
    </p:spTree>
    <p:extLst>
      <p:ext uri="{BB962C8B-B14F-4D97-AF65-F5344CB8AC3E}">
        <p14:creationId xmlns:p14="http://schemas.microsoft.com/office/powerpoint/2010/main" val="1398905733"/>
      </p:ext>
    </p:extLst>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512087"/>
            <a:ext cx="8520600" cy="763500"/>
          </a:xfrm>
        </p:spPr>
        <p:txBody>
          <a:bodyPr/>
          <a:lstStyle/>
          <a:p>
            <a:pPr fontAlgn="base"/>
            <a:r>
              <a:rPr lang="en-US" b="1" dirty="0"/>
              <a:t>Flow</a:t>
            </a:r>
            <a:br>
              <a:rPr lang="en-US" dirty="0"/>
            </a:br>
            <a:br>
              <a:rPr lang="en-US" dirty="0"/>
            </a:br>
            <a:br>
              <a:rPr lang="en-US" dirty="0"/>
            </a:br>
            <a:endParaRPr lang="en-US" dirty="0"/>
          </a:p>
        </p:txBody>
      </p:sp>
      <p:pic>
        <p:nvPicPr>
          <p:cNvPr id="1032" name="Picture 8" descr="iolini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1968" y="4829121"/>
            <a:ext cx="1860332" cy="186033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11700" y="1346620"/>
            <a:ext cx="7833817" cy="3970318"/>
          </a:xfrm>
          <a:prstGeom prst="rect">
            <a:avLst/>
          </a:prstGeom>
          <a:noFill/>
        </p:spPr>
        <p:txBody>
          <a:bodyPr wrap="square" rtlCol="0">
            <a:spAutoFit/>
          </a:bodyPr>
          <a:lstStyle/>
          <a:p>
            <a:r>
              <a:rPr lang="en-US" sz="2800" b="1" dirty="0">
                <a:solidFill>
                  <a:schemeClr val="tx1"/>
                </a:solidFill>
                <a:latin typeface="Book Antiqua" charset="0"/>
                <a:ea typeface="Book Antiqua" charset="0"/>
                <a:cs typeface="Book Antiqua" charset="0"/>
              </a:rPr>
              <a:t>If we are actively involved in trying to reach a goal, or an activity that is challenging but well suited to our skills, we experience a joyful state called “flow.”  </a:t>
            </a:r>
          </a:p>
          <a:p>
            <a:endParaRPr lang="en-US" sz="2800" b="1" dirty="0">
              <a:solidFill>
                <a:schemeClr val="tx1"/>
              </a:solidFill>
              <a:latin typeface="Book Antiqua" charset="0"/>
              <a:ea typeface="Book Antiqua" charset="0"/>
              <a:cs typeface="Book Antiqua" charset="0"/>
            </a:endParaRPr>
          </a:p>
          <a:p>
            <a:r>
              <a:rPr lang="en-US" sz="2800" b="1" dirty="0">
                <a:solidFill>
                  <a:schemeClr val="tx1"/>
                </a:solidFill>
                <a:latin typeface="Book Antiqua" charset="0"/>
                <a:ea typeface="Book Antiqua" charset="0"/>
                <a:cs typeface="Book Antiqua" charset="0"/>
              </a:rPr>
              <a:t>The experience of flow in both professional and leisure activities leads to increased positive affect, performance, and commitment to long-term, meaningful goals.</a:t>
            </a:r>
            <a:endParaRPr lang="en-US" sz="2800" dirty="0">
              <a:solidFill>
                <a:schemeClr val="tx1"/>
              </a:solidFill>
              <a:latin typeface="Book Antiqua" charset="0"/>
              <a:ea typeface="Book Antiqua" charset="0"/>
              <a:cs typeface="Book Antiqua" charset="0"/>
            </a:endParaRPr>
          </a:p>
        </p:txBody>
      </p:sp>
    </p:spTree>
    <p:extLst>
      <p:ext uri="{BB962C8B-B14F-4D97-AF65-F5344CB8AC3E}">
        <p14:creationId xmlns:p14="http://schemas.microsoft.com/office/powerpoint/2010/main" val="1967332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512087"/>
            <a:ext cx="8520600" cy="763500"/>
          </a:xfrm>
        </p:spPr>
        <p:txBody>
          <a:bodyPr/>
          <a:lstStyle/>
          <a:p>
            <a:pPr fontAlgn="base"/>
            <a:r>
              <a:rPr lang="en-US" b="1" dirty="0"/>
              <a:t>Spiritual engagement and meaning</a:t>
            </a:r>
            <a:br>
              <a:rPr lang="en-US" dirty="0"/>
            </a:br>
            <a:br>
              <a:rPr lang="en-US" dirty="0"/>
            </a:br>
            <a:br>
              <a:rPr lang="en-US" dirty="0"/>
            </a:br>
            <a:endParaRPr lang="en-US" dirty="0"/>
          </a:p>
        </p:txBody>
      </p:sp>
      <p:pic>
        <p:nvPicPr>
          <p:cNvPr id="1034" name="Picture 10" descr="http://www.pursuit-of-happiness.org/wp-content/uploads/mean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1007" y="333487"/>
            <a:ext cx="2221293" cy="148086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99090" y="2175641"/>
            <a:ext cx="8019393" cy="3046988"/>
          </a:xfrm>
          <a:prstGeom prst="rect">
            <a:avLst/>
          </a:prstGeom>
          <a:noFill/>
        </p:spPr>
        <p:txBody>
          <a:bodyPr wrap="square" rtlCol="0">
            <a:spAutoFit/>
          </a:bodyPr>
          <a:lstStyle/>
          <a:p>
            <a:r>
              <a:rPr lang="en-US" sz="2400" b="1" dirty="0">
                <a:solidFill>
                  <a:schemeClr val="tx1"/>
                </a:solidFill>
                <a:latin typeface="Book Antiqua" charset="0"/>
                <a:ea typeface="Book Antiqua" charset="0"/>
                <a:cs typeface="Book Antiqua" charset="0"/>
              </a:rPr>
              <a:t>People follow spiritual paths and join religious organizations for a variety of reasons, including faith, prayer, social support, community service, cultural tradition, friendship, commitment to the community and more. </a:t>
            </a:r>
          </a:p>
          <a:p>
            <a:endParaRPr lang="en-US" sz="2400" b="1" dirty="0">
              <a:solidFill>
                <a:schemeClr val="tx1"/>
              </a:solidFill>
              <a:latin typeface="Book Antiqua" charset="0"/>
              <a:ea typeface="Book Antiqua" charset="0"/>
              <a:cs typeface="Book Antiqua" charset="0"/>
            </a:endParaRPr>
          </a:p>
          <a:p>
            <a:r>
              <a:rPr lang="en-US" sz="2400" b="1" dirty="0">
                <a:solidFill>
                  <a:schemeClr val="tx1"/>
                </a:solidFill>
                <a:latin typeface="Book Antiqua" charset="0"/>
                <a:ea typeface="Book Antiqua" charset="0"/>
                <a:cs typeface="Book Antiqua" charset="0"/>
              </a:rPr>
              <a:t>Studies demonstrate a close link between religious and spiritual engagement (practice) and happiness.</a:t>
            </a:r>
            <a:endParaRPr lang="en-US" sz="2400" dirty="0">
              <a:solidFill>
                <a:schemeClr val="tx1"/>
              </a:solidFill>
              <a:latin typeface="Book Antiqua" charset="0"/>
              <a:ea typeface="Book Antiqua" charset="0"/>
              <a:cs typeface="Book Antiqua" charset="0"/>
            </a:endParaRPr>
          </a:p>
        </p:txBody>
      </p:sp>
    </p:spTree>
    <p:extLst>
      <p:ext uri="{BB962C8B-B14F-4D97-AF65-F5344CB8AC3E}">
        <p14:creationId xmlns:p14="http://schemas.microsoft.com/office/powerpoint/2010/main" val="144337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512087"/>
            <a:ext cx="8520600" cy="763500"/>
          </a:xfrm>
        </p:spPr>
        <p:txBody>
          <a:bodyPr/>
          <a:lstStyle/>
          <a:p>
            <a:pPr fontAlgn="base"/>
            <a:r>
              <a:rPr lang="en-US" b="1" dirty="0"/>
              <a:t>Strengths and Virtues</a:t>
            </a:r>
            <a:br>
              <a:rPr lang="en-US" dirty="0"/>
            </a:br>
            <a:br>
              <a:rPr lang="en-US" dirty="0"/>
            </a:br>
            <a:br>
              <a:rPr lang="en-US" dirty="0"/>
            </a:br>
            <a:endParaRPr lang="en-US" dirty="0"/>
          </a:p>
        </p:txBody>
      </p:sp>
      <p:pic>
        <p:nvPicPr>
          <p:cNvPr id="1036" name="Picture 12" descr="http://www.pursuit-of-happiness.org/wp-content/uploads/streng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781" y="5067000"/>
            <a:ext cx="2493497" cy="166233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72966" y="1597572"/>
            <a:ext cx="7798675" cy="2677656"/>
          </a:xfrm>
          <a:prstGeom prst="rect">
            <a:avLst/>
          </a:prstGeom>
          <a:noFill/>
        </p:spPr>
        <p:txBody>
          <a:bodyPr wrap="square" rtlCol="0">
            <a:spAutoFit/>
          </a:bodyPr>
          <a:lstStyle/>
          <a:p>
            <a:r>
              <a:rPr lang="en-US" sz="2400" b="1" dirty="0">
                <a:solidFill>
                  <a:schemeClr val="tx1"/>
                </a:solidFill>
                <a:latin typeface="Book Antiqua" charset="0"/>
                <a:ea typeface="Book Antiqua" charset="0"/>
                <a:cs typeface="Book Antiqua" charset="0"/>
              </a:rPr>
              <a:t>The work of positive psychologists like Martin Seligman appears to show that the happiest people are those that have discovered their unique strengths (such as persistence and critical thinking) and virtues (such as humanity or justice) and use those strengths and virtues for a purpose that is greater than their own personal goals.</a:t>
            </a:r>
            <a:endParaRPr lang="en-US" sz="2400" dirty="0">
              <a:solidFill>
                <a:schemeClr val="tx1"/>
              </a:solidFill>
              <a:latin typeface="Book Antiqua" charset="0"/>
              <a:ea typeface="Book Antiqua" charset="0"/>
              <a:cs typeface="Book Antiqua" charset="0"/>
            </a:endParaRPr>
          </a:p>
        </p:txBody>
      </p:sp>
    </p:spTree>
    <p:extLst>
      <p:ext uri="{BB962C8B-B14F-4D97-AF65-F5344CB8AC3E}">
        <p14:creationId xmlns:p14="http://schemas.microsoft.com/office/powerpoint/2010/main" val="1366451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593" y="512087"/>
            <a:ext cx="8965323" cy="763500"/>
          </a:xfrm>
        </p:spPr>
        <p:txBody>
          <a:bodyPr/>
          <a:lstStyle/>
          <a:p>
            <a:pPr fontAlgn="base"/>
            <a:r>
              <a:rPr lang="en-US" sz="2700" b="1" dirty="0"/>
              <a:t>Positive Mindset: Optimism, Mindfulness &amp;Gratitude</a:t>
            </a:r>
            <a:br>
              <a:rPr lang="en-US" dirty="0"/>
            </a:br>
            <a:br>
              <a:rPr lang="en-US" dirty="0"/>
            </a:br>
            <a:br>
              <a:rPr lang="en-US" dirty="0">
                <a:latin typeface="Book Antiqua" charset="0"/>
                <a:ea typeface="Book Antiqua" charset="0"/>
                <a:cs typeface="Book Antiqua" charset="0"/>
              </a:rPr>
            </a:br>
            <a:r>
              <a:rPr lang="en-US" dirty="0">
                <a:latin typeface="Book Antiqua" charset="0"/>
                <a:ea typeface="Book Antiqua" charset="0"/>
                <a:cs typeface="Book Antiqua" charset="0"/>
              </a:rPr>
              <a:t> </a:t>
            </a:r>
            <a:r>
              <a:rPr lang="en-US" sz="1800" dirty="0">
                <a:latin typeface="Book Antiqua" charset="0"/>
                <a:ea typeface="Book Antiqua" charset="0"/>
                <a:cs typeface="Book Antiqua" charset="0"/>
              </a:rPr>
              <a:t>Optimism has been proven to improve the immune system, prevent chronic disease, and help people cope with unfortunate news. </a:t>
            </a:r>
            <a:br>
              <a:rPr lang="en-US" sz="1800" dirty="0">
                <a:latin typeface="Book Antiqua" charset="0"/>
                <a:ea typeface="Book Antiqua" charset="0"/>
                <a:cs typeface="Book Antiqua" charset="0"/>
              </a:rPr>
            </a:br>
            <a:br>
              <a:rPr lang="en-US" sz="1800" dirty="0">
                <a:latin typeface="Book Antiqua" charset="0"/>
                <a:ea typeface="Book Antiqua" charset="0"/>
                <a:cs typeface="Book Antiqua" charset="0"/>
              </a:rPr>
            </a:br>
            <a:r>
              <a:rPr lang="en-US" sz="1800" dirty="0">
                <a:latin typeface="Book Antiqua" charset="0"/>
                <a:ea typeface="Book Antiqua" charset="0"/>
                <a:cs typeface="Book Antiqua" charset="0"/>
              </a:rPr>
              <a:t>Gratitude is associated with optimism and has been determined that grateful people are happier, receive more social support, are less stressed, and are less depressed. </a:t>
            </a:r>
            <a:br>
              <a:rPr lang="en-US" sz="1800" dirty="0">
                <a:latin typeface="Book Antiqua" charset="0"/>
                <a:ea typeface="Book Antiqua" charset="0"/>
                <a:cs typeface="Book Antiqua" charset="0"/>
              </a:rPr>
            </a:br>
            <a:br>
              <a:rPr lang="en-US" sz="1800" dirty="0">
                <a:latin typeface="Book Antiqua" charset="0"/>
                <a:ea typeface="Book Antiqua" charset="0"/>
                <a:cs typeface="Book Antiqua" charset="0"/>
              </a:rPr>
            </a:br>
            <a:br>
              <a:rPr lang="en-US" sz="1800" dirty="0">
                <a:latin typeface="Book Antiqua" charset="0"/>
                <a:ea typeface="Book Antiqua" charset="0"/>
                <a:cs typeface="Book Antiqua" charset="0"/>
              </a:rPr>
            </a:br>
            <a:r>
              <a:rPr lang="en-US" sz="1800" dirty="0">
                <a:latin typeface="Book Antiqua" charset="0"/>
                <a:ea typeface="Book Antiqua" charset="0"/>
                <a:cs typeface="Book Antiqua" charset="0"/>
              </a:rPr>
              <a:t>Recent research indicates that optimists and pessimists approach problems differently, and their ability to cope successfully with adversity differs as a result.</a:t>
            </a:r>
          </a:p>
        </p:txBody>
      </p:sp>
      <p:pic>
        <p:nvPicPr>
          <p:cNvPr id="1038" name="Picture 14" descr="innie th Poo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4115" y="4708634"/>
            <a:ext cx="2569477" cy="1929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1953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1"/>
        <p:cNvGrpSpPr/>
        <p:nvPr/>
      </p:nvGrpSpPr>
      <p:grpSpPr>
        <a:xfrm>
          <a:off x="0" y="0"/>
          <a:ext cx="0" cy="0"/>
          <a:chOff x="0" y="0"/>
          <a:chExt cx="0" cy="0"/>
        </a:xfrm>
      </p:grpSpPr>
      <p:sp>
        <p:nvSpPr>
          <p:cNvPr id="242" name="Google Shape;242;p38"/>
          <p:cNvSpPr txBox="1"/>
          <p:nvPr/>
        </p:nvSpPr>
        <p:spPr>
          <a:xfrm>
            <a:off x="0" y="304800"/>
            <a:ext cx="8763000" cy="387826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r>
              <a:rPr lang="en-US" sz="2200" b="0" i="0" u="none">
                <a:solidFill>
                  <a:schemeClr val="dk1"/>
                </a:solidFill>
                <a:latin typeface="Arial"/>
                <a:ea typeface="Arial"/>
                <a:cs typeface="Arial"/>
                <a:sym typeface="Arial"/>
              </a:rPr>
              <a:t>WHEN IT COMES TO THOUGHTS, YOU HAVE A LOT OF MIND CONTROL!!  YOUR BODY LISTENS </a:t>
            </a:r>
            <a:endParaRPr/>
          </a:p>
          <a:p>
            <a:pPr marL="0" marR="0" lvl="0" indent="0" algn="ctr" rtl="0">
              <a:lnSpc>
                <a:spcPct val="100000"/>
              </a:lnSpc>
              <a:spcBef>
                <a:spcPts val="0"/>
              </a:spcBef>
              <a:spcAft>
                <a:spcPts val="0"/>
              </a:spcAft>
              <a:buClr>
                <a:schemeClr val="dk1"/>
              </a:buClr>
              <a:buFont typeface="Arial"/>
              <a:buNone/>
            </a:pPr>
            <a:r>
              <a:rPr lang="en-US" sz="2200" b="0" i="0" u="none">
                <a:solidFill>
                  <a:schemeClr val="dk1"/>
                </a:solidFill>
                <a:latin typeface="Arial"/>
                <a:ea typeface="Arial"/>
                <a:cs typeface="Arial"/>
                <a:sym typeface="Arial"/>
              </a:rPr>
              <a:t>AND RESPONDS TO YOUR THOUGHTS!!!! </a:t>
            </a:r>
            <a:endParaRPr/>
          </a:p>
          <a:p>
            <a:pPr marL="0" marR="0" lvl="0" indent="0" algn="ctr" rtl="0">
              <a:lnSpc>
                <a:spcPct val="100000"/>
              </a:lnSpc>
              <a:spcBef>
                <a:spcPts val="0"/>
              </a:spcBef>
              <a:spcAft>
                <a:spcPts val="0"/>
              </a:spcAft>
              <a:buClr>
                <a:schemeClr val="dk1"/>
              </a:buClr>
              <a:buFont typeface="Arial"/>
              <a:buNone/>
            </a:pPr>
            <a:r>
              <a:rPr lang="en-US" sz="2200" b="0" i="0" u="none">
                <a:solidFill>
                  <a:schemeClr val="dk1"/>
                </a:solidFill>
                <a:latin typeface="Arial"/>
                <a:ea typeface="Arial"/>
                <a:cs typeface="Arial"/>
                <a:sym typeface="Arial"/>
              </a:rPr>
              <a:t> </a:t>
            </a:r>
            <a:endParaRPr/>
          </a:p>
          <a:p>
            <a:pPr marL="0" marR="0" lvl="0" indent="0" algn="ctr" rtl="0">
              <a:lnSpc>
                <a:spcPct val="100000"/>
              </a:lnSpc>
              <a:spcBef>
                <a:spcPts val="0"/>
              </a:spcBef>
              <a:spcAft>
                <a:spcPts val="0"/>
              </a:spcAft>
              <a:buClr>
                <a:schemeClr val="dk1"/>
              </a:buClr>
              <a:buFont typeface="Arial"/>
              <a:buNone/>
            </a:pPr>
            <a:r>
              <a:rPr lang="en-US" sz="2200" b="0" i="0" u="none">
                <a:solidFill>
                  <a:schemeClr val="dk1"/>
                </a:solidFill>
                <a:latin typeface="Arial"/>
                <a:ea typeface="Arial"/>
                <a:cs typeface="Arial"/>
                <a:sym typeface="Arial"/>
              </a:rPr>
              <a:t>	Your mental self-talk can be:</a:t>
            </a:r>
            <a:r>
              <a:rPr lang="en-US" sz="2200" b="1" i="0" u="none">
                <a:solidFill>
                  <a:schemeClr val="dk1"/>
                </a:solidFill>
                <a:latin typeface="Arial"/>
                <a:ea typeface="Arial"/>
                <a:cs typeface="Arial"/>
                <a:sym typeface="Arial"/>
              </a:rPr>
              <a:t>  </a:t>
            </a:r>
            <a:endParaRPr/>
          </a:p>
          <a:p>
            <a:pPr marL="0" marR="0" lvl="0" indent="0" algn="ctr" rtl="0">
              <a:lnSpc>
                <a:spcPct val="100000"/>
              </a:lnSpc>
              <a:spcBef>
                <a:spcPts val="0"/>
              </a:spcBef>
              <a:spcAft>
                <a:spcPts val="0"/>
              </a:spcAft>
              <a:buClr>
                <a:schemeClr val="dk1"/>
              </a:buClr>
              <a:buFont typeface="Arial"/>
              <a:buNone/>
            </a:pPr>
            <a:r>
              <a:rPr lang="en-US" sz="2200" b="1" i="0" u="none">
                <a:solidFill>
                  <a:schemeClr val="dk1"/>
                </a:solidFill>
                <a:latin typeface="Arial"/>
                <a:ea typeface="Arial"/>
                <a:cs typeface="Arial"/>
                <a:sym typeface="Arial"/>
              </a:rPr>
              <a:t>     	</a:t>
            </a:r>
            <a:endParaRPr/>
          </a:p>
          <a:p>
            <a:pPr marL="0" marR="0" lvl="0" indent="0" algn="ctr" rtl="0">
              <a:lnSpc>
                <a:spcPct val="100000"/>
              </a:lnSpc>
              <a:spcBef>
                <a:spcPts val="0"/>
              </a:spcBef>
              <a:spcAft>
                <a:spcPts val="0"/>
              </a:spcAft>
              <a:buClr>
                <a:schemeClr val="dk1"/>
              </a:buClr>
              <a:buFont typeface="Arial"/>
              <a:buNone/>
            </a:pPr>
            <a:r>
              <a:rPr lang="en-US" sz="2200" b="1" i="0" u="sng">
                <a:solidFill>
                  <a:schemeClr val="dk1"/>
                </a:solidFill>
                <a:latin typeface="Arial"/>
                <a:ea typeface="Arial"/>
                <a:cs typeface="Arial"/>
                <a:sym typeface="Arial"/>
              </a:rPr>
              <a:t>P O S I T I V E </a:t>
            </a:r>
            <a:r>
              <a:rPr lang="en-US" sz="2200" b="1" i="0" u="none">
                <a:solidFill>
                  <a:schemeClr val="dk1"/>
                </a:solidFill>
                <a:latin typeface="Arial"/>
                <a:ea typeface="Arial"/>
                <a:cs typeface="Arial"/>
                <a:sym typeface="Arial"/>
              </a:rPr>
              <a:t>      or     </a:t>
            </a:r>
            <a:r>
              <a:rPr lang="en-US" sz="2200" b="1" i="0" u="sng">
                <a:solidFill>
                  <a:schemeClr val="dk1"/>
                </a:solidFill>
                <a:latin typeface="Arial"/>
                <a:ea typeface="Arial"/>
                <a:cs typeface="Arial"/>
                <a:sym typeface="Arial"/>
              </a:rPr>
              <a:t>N E G A T I V E</a:t>
            </a:r>
            <a:endParaRPr/>
          </a:p>
          <a:p>
            <a:pPr marL="0" marR="0" lvl="0" indent="0" algn="ctr" rtl="0">
              <a:lnSpc>
                <a:spcPct val="100000"/>
              </a:lnSpc>
              <a:spcBef>
                <a:spcPts val="0"/>
              </a:spcBef>
              <a:spcAft>
                <a:spcPts val="0"/>
              </a:spcAft>
              <a:buClr>
                <a:schemeClr val="dk1"/>
              </a:buClr>
              <a:buFont typeface="Arial"/>
              <a:buNone/>
            </a:pPr>
            <a:endParaRPr sz="2200" b="1" i="0" u="sng">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Font typeface="Arial"/>
              <a:buNone/>
            </a:pPr>
            <a:r>
              <a:rPr lang="en-US" sz="2200" b="1" i="0" u="sng">
                <a:solidFill>
                  <a:schemeClr val="dk1"/>
                </a:solidFill>
                <a:latin typeface="Arial"/>
                <a:ea typeface="Arial"/>
                <a:cs typeface="Arial"/>
                <a:sym typeface="Arial"/>
              </a:rPr>
              <a:t>2 examples:</a:t>
            </a:r>
            <a:endParaRPr/>
          </a:p>
          <a:p>
            <a:pPr marL="0" marR="0" lvl="0" indent="0" algn="ctr" rtl="0">
              <a:lnSpc>
                <a:spcPct val="100000"/>
              </a:lnSpc>
              <a:spcBef>
                <a:spcPts val="0"/>
              </a:spcBef>
              <a:spcAft>
                <a:spcPts val="0"/>
              </a:spcAft>
              <a:buClr>
                <a:schemeClr val="dk1"/>
              </a:buClr>
              <a:buFont typeface="Arial"/>
              <a:buNone/>
            </a:pPr>
            <a:endParaRPr sz="2400" b="1" i="0" u="sng">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Font typeface="Arial"/>
              <a:buNone/>
            </a:pPr>
            <a:r>
              <a:rPr lang="en-US" sz="2400" b="0" i="0" u="none">
                <a:solidFill>
                  <a:schemeClr val="dk1"/>
                </a:solidFill>
                <a:latin typeface="Arial"/>
                <a:ea typeface="Arial"/>
                <a:cs typeface="Arial"/>
                <a:sym typeface="Arial"/>
              </a:rPr>
              <a:t>	</a:t>
            </a:r>
            <a:endParaRPr/>
          </a:p>
        </p:txBody>
      </p:sp>
      <p:sp>
        <p:nvSpPr>
          <p:cNvPr id="243" name="Google Shape;243;p38"/>
          <p:cNvSpPr txBox="1"/>
          <p:nvPr/>
        </p:nvSpPr>
        <p:spPr>
          <a:xfrm>
            <a:off x="304800" y="3429000"/>
            <a:ext cx="8382000" cy="38465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r>
              <a:rPr lang="en-US" sz="2400" b="0" i="0" u="none">
                <a:solidFill>
                  <a:schemeClr val="dk1"/>
                </a:solidFill>
                <a:latin typeface="Arial"/>
                <a:ea typeface="Arial"/>
                <a:cs typeface="Arial"/>
                <a:sym typeface="Arial"/>
              </a:rPr>
              <a:t>1. </a:t>
            </a:r>
            <a:r>
              <a:rPr lang="en-US" sz="2200" b="0" i="0" u="none">
                <a:solidFill>
                  <a:schemeClr val="dk1"/>
                </a:solidFill>
                <a:latin typeface="Arial"/>
                <a:ea typeface="Arial"/>
                <a:cs typeface="Arial"/>
                <a:sym typeface="Arial"/>
              </a:rPr>
              <a:t>In Sports Psychology an athlete is taught to stay positive, </a:t>
            </a:r>
            <a:endParaRPr/>
          </a:p>
          <a:p>
            <a:pPr marL="0" marR="0" lvl="0" indent="0" algn="l" rtl="0">
              <a:lnSpc>
                <a:spcPct val="100000"/>
              </a:lnSpc>
              <a:spcBef>
                <a:spcPts val="0"/>
              </a:spcBef>
              <a:spcAft>
                <a:spcPts val="0"/>
              </a:spcAft>
              <a:buClr>
                <a:schemeClr val="dk1"/>
              </a:buClr>
              <a:buFont typeface="Arial"/>
              <a:buNone/>
            </a:pPr>
            <a:r>
              <a:rPr lang="en-US" sz="2200" b="0" i="0" u="none">
                <a:solidFill>
                  <a:schemeClr val="dk1"/>
                </a:solidFill>
                <a:latin typeface="Arial"/>
                <a:ea typeface="Arial"/>
                <a:cs typeface="Arial"/>
                <a:sym typeface="Arial"/>
              </a:rPr>
              <a:t>to stay calm, be focused, be confident, to “see yourself as a</a:t>
            </a:r>
            <a:endParaRPr/>
          </a:p>
          <a:p>
            <a:pPr marL="0" marR="0" lvl="0" indent="0" algn="l" rtl="0">
              <a:lnSpc>
                <a:spcPct val="100000"/>
              </a:lnSpc>
              <a:spcBef>
                <a:spcPts val="0"/>
              </a:spcBef>
              <a:spcAft>
                <a:spcPts val="0"/>
              </a:spcAft>
              <a:buClr>
                <a:schemeClr val="dk1"/>
              </a:buClr>
              <a:buFont typeface="Arial"/>
              <a:buNone/>
            </a:pPr>
            <a:r>
              <a:rPr lang="en-US" sz="2200" b="0" i="0" u="none">
                <a:solidFill>
                  <a:schemeClr val="dk1"/>
                </a:solidFill>
                <a:latin typeface="Arial"/>
                <a:ea typeface="Arial"/>
                <a:cs typeface="Arial"/>
                <a:sym typeface="Arial"/>
              </a:rPr>
              <a:t>winner,” and to “picture the ball going in the hole.”  </a:t>
            </a:r>
            <a:endParaRPr/>
          </a:p>
          <a:p>
            <a:pPr marL="0" marR="0" lvl="0" indent="0" algn="l" rtl="0">
              <a:lnSpc>
                <a:spcPct val="100000"/>
              </a:lnSpc>
              <a:spcBef>
                <a:spcPts val="0"/>
              </a:spcBef>
              <a:spcAft>
                <a:spcPts val="0"/>
              </a:spcAft>
              <a:buClr>
                <a:schemeClr val="dk1"/>
              </a:buClr>
              <a:buFont typeface="Arial"/>
              <a:buNone/>
            </a:pPr>
            <a:r>
              <a:rPr lang="en-US" sz="2200" b="0" i="0" u="none">
                <a:solidFill>
                  <a:schemeClr val="dk1"/>
                </a:solidFill>
                <a:latin typeface="Arial"/>
                <a:ea typeface="Arial"/>
                <a:cs typeface="Arial"/>
                <a:sym typeface="Arial"/>
              </a:rPr>
              <a:t>Many athletes find success with this positive thinking and imagery.  </a:t>
            </a:r>
            <a:endParaRPr/>
          </a:p>
          <a:p>
            <a:pPr marL="0" marR="0" lvl="0" indent="0" algn="l" rtl="0">
              <a:lnSpc>
                <a:spcPct val="100000"/>
              </a:lnSpc>
              <a:spcBef>
                <a:spcPts val="0"/>
              </a:spcBef>
              <a:spcAft>
                <a:spcPts val="0"/>
              </a:spcAft>
              <a:buClr>
                <a:schemeClr val="dk1"/>
              </a:buClr>
              <a:buFont typeface="Arial"/>
              <a:buNone/>
            </a:pPr>
            <a:r>
              <a:rPr lang="en-US" sz="2200" b="0" i="0" u="none">
                <a:solidFill>
                  <a:schemeClr val="dk1"/>
                </a:solidFill>
                <a:latin typeface="Arial"/>
                <a:ea typeface="Arial"/>
                <a:cs typeface="Arial"/>
                <a:sym typeface="Arial"/>
              </a:rPr>
              <a:t> </a:t>
            </a:r>
            <a:endParaRPr/>
          </a:p>
          <a:p>
            <a:pPr marL="0" marR="0" lvl="0" indent="0" algn="l" rtl="0">
              <a:lnSpc>
                <a:spcPct val="100000"/>
              </a:lnSpc>
              <a:spcBef>
                <a:spcPts val="0"/>
              </a:spcBef>
              <a:spcAft>
                <a:spcPts val="0"/>
              </a:spcAft>
              <a:buClr>
                <a:schemeClr val="dk1"/>
              </a:buClr>
              <a:buFont typeface="Arial"/>
              <a:buNone/>
            </a:pPr>
            <a:r>
              <a:rPr lang="en-US" sz="2200" b="0" i="0" u="none">
                <a:solidFill>
                  <a:schemeClr val="dk1"/>
                </a:solidFill>
                <a:latin typeface="Arial"/>
                <a:ea typeface="Arial"/>
                <a:cs typeface="Arial"/>
                <a:sym typeface="Arial"/>
              </a:rPr>
              <a:t>2. In relaxation therapy you imagine a place or event that is </a:t>
            </a:r>
            <a:endParaRPr/>
          </a:p>
          <a:p>
            <a:pPr marL="0" marR="0" lvl="0" indent="0" algn="l" rtl="0">
              <a:lnSpc>
                <a:spcPct val="100000"/>
              </a:lnSpc>
              <a:spcBef>
                <a:spcPts val="0"/>
              </a:spcBef>
              <a:spcAft>
                <a:spcPts val="0"/>
              </a:spcAft>
              <a:buClr>
                <a:schemeClr val="dk1"/>
              </a:buClr>
              <a:buFont typeface="Arial"/>
              <a:buNone/>
            </a:pPr>
            <a:r>
              <a:rPr lang="en-US" sz="2200" b="0" i="0" u="none">
                <a:solidFill>
                  <a:schemeClr val="dk1"/>
                </a:solidFill>
                <a:latin typeface="Arial"/>
                <a:ea typeface="Arial"/>
                <a:cs typeface="Arial"/>
                <a:sym typeface="Arial"/>
              </a:rPr>
              <a:t>peaceful, restful, beautiful and happy. The body actually responds </a:t>
            </a:r>
            <a:endParaRPr/>
          </a:p>
          <a:p>
            <a:pPr marL="0" marR="0" lvl="0" indent="0" algn="l" rtl="0">
              <a:lnSpc>
                <a:spcPct val="100000"/>
              </a:lnSpc>
              <a:spcBef>
                <a:spcPts val="0"/>
              </a:spcBef>
              <a:spcAft>
                <a:spcPts val="0"/>
              </a:spcAft>
              <a:buClr>
                <a:schemeClr val="dk1"/>
              </a:buClr>
              <a:buFont typeface="Arial"/>
              <a:buNone/>
            </a:pPr>
            <a:r>
              <a:rPr lang="en-US" sz="2200" b="0" i="0" u="none">
                <a:solidFill>
                  <a:schemeClr val="dk1"/>
                </a:solidFill>
                <a:latin typeface="Arial"/>
                <a:ea typeface="Arial"/>
                <a:cs typeface="Arial"/>
                <a:sym typeface="Arial"/>
              </a:rPr>
              <a:t>with lower blood pressure, lower pulse rate to calm down and relax. </a:t>
            </a:r>
            <a:endParaRPr/>
          </a:p>
          <a:p>
            <a:pPr marL="0" marR="0" lvl="0" indent="0" algn="l" rtl="0">
              <a:lnSpc>
                <a:spcPct val="100000"/>
              </a:lnSpc>
              <a:spcBef>
                <a:spcPts val="0"/>
              </a:spcBef>
              <a:spcAft>
                <a:spcPts val="0"/>
              </a:spcAft>
              <a:buClr>
                <a:schemeClr val="dk1"/>
              </a:buClr>
              <a:buFont typeface="Arial"/>
              <a:buNone/>
            </a:pPr>
            <a:endParaRPr sz="2200" b="0" i="0" u="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2200" b="0" i="0" u="none">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248" name="Google Shape;248;p39"/>
          <p:cNvPicPr preferRelativeResize="0"/>
          <p:nvPr/>
        </p:nvPicPr>
        <p:blipFill>
          <a:blip r:embed="rId3">
            <a:alphaModFix/>
          </a:blip>
          <a:stretch>
            <a:fillRect/>
          </a:stretch>
        </p:blipFill>
        <p:spPr>
          <a:xfrm>
            <a:off x="0" y="182074"/>
            <a:ext cx="5524500" cy="3133725"/>
          </a:xfrm>
          <a:prstGeom prst="rect">
            <a:avLst/>
          </a:prstGeom>
          <a:noFill/>
          <a:ln>
            <a:noFill/>
          </a:ln>
        </p:spPr>
      </p:pic>
      <p:pic>
        <p:nvPicPr>
          <p:cNvPr id="249" name="Google Shape;249;p39"/>
          <p:cNvPicPr preferRelativeResize="0"/>
          <p:nvPr/>
        </p:nvPicPr>
        <p:blipFill>
          <a:blip r:embed="rId4">
            <a:alphaModFix/>
          </a:blip>
          <a:stretch>
            <a:fillRect/>
          </a:stretch>
        </p:blipFill>
        <p:spPr>
          <a:xfrm>
            <a:off x="5779825" y="194887"/>
            <a:ext cx="3162300" cy="3108089"/>
          </a:xfrm>
          <a:prstGeom prst="rect">
            <a:avLst/>
          </a:prstGeom>
          <a:noFill/>
          <a:ln>
            <a:noFill/>
          </a:ln>
        </p:spPr>
      </p:pic>
      <p:pic>
        <p:nvPicPr>
          <p:cNvPr id="251" name="Google Shape;251;p39"/>
          <p:cNvPicPr preferRelativeResize="0"/>
          <p:nvPr/>
        </p:nvPicPr>
        <p:blipFill>
          <a:blip r:embed="rId5">
            <a:alphaModFix/>
          </a:blip>
          <a:stretch>
            <a:fillRect/>
          </a:stretch>
        </p:blipFill>
        <p:spPr>
          <a:xfrm>
            <a:off x="5055025" y="3315800"/>
            <a:ext cx="2669154" cy="3452100"/>
          </a:xfrm>
          <a:prstGeom prst="rect">
            <a:avLst/>
          </a:prstGeom>
          <a:noFill/>
          <a:ln>
            <a:noFill/>
          </a:ln>
        </p:spPr>
      </p:pic>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5"/>
        <p:cNvGrpSpPr/>
        <p:nvPr/>
      </p:nvGrpSpPr>
      <p:grpSpPr>
        <a:xfrm>
          <a:off x="0" y="0"/>
          <a:ext cx="0" cy="0"/>
          <a:chOff x="0" y="0"/>
          <a:chExt cx="0" cy="0"/>
        </a:xfrm>
      </p:grpSpPr>
      <p:sp>
        <p:nvSpPr>
          <p:cNvPr id="256" name="Google Shape;256;p40"/>
          <p:cNvSpPr txBox="1"/>
          <p:nvPr/>
        </p:nvSpPr>
        <p:spPr>
          <a:xfrm>
            <a:off x="7461275" y="4557125"/>
            <a:ext cx="990600" cy="1295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257" name="Google Shape;257;p40"/>
          <p:cNvSpPr txBox="1"/>
          <p:nvPr/>
        </p:nvSpPr>
        <p:spPr>
          <a:xfrm>
            <a:off x="7620000" y="1075425"/>
            <a:ext cx="914400" cy="609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pic>
        <p:nvPicPr>
          <p:cNvPr id="258" name="Google Shape;258;p40"/>
          <p:cNvPicPr preferRelativeResize="0"/>
          <p:nvPr/>
        </p:nvPicPr>
        <p:blipFill>
          <a:blip r:embed="rId3">
            <a:alphaModFix/>
          </a:blip>
          <a:stretch>
            <a:fillRect/>
          </a:stretch>
        </p:blipFill>
        <p:spPr>
          <a:xfrm>
            <a:off x="1741450" y="0"/>
            <a:ext cx="5184750" cy="67056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2"/>
        <p:cNvGrpSpPr/>
        <p:nvPr/>
      </p:nvGrpSpPr>
      <p:grpSpPr>
        <a:xfrm>
          <a:off x="0" y="0"/>
          <a:ext cx="0" cy="0"/>
          <a:chOff x="0" y="0"/>
          <a:chExt cx="0" cy="0"/>
        </a:xfrm>
      </p:grpSpPr>
      <p:sp>
        <p:nvSpPr>
          <p:cNvPr id="263" name="Google Shape;263;p41"/>
          <p:cNvSpPr txBox="1"/>
          <p:nvPr/>
        </p:nvSpPr>
        <p:spPr>
          <a:xfrm>
            <a:off x="381000" y="762000"/>
            <a:ext cx="8142287" cy="467836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r>
              <a:rPr lang="en-US" sz="3500" i="0" u="none">
                <a:solidFill>
                  <a:schemeClr val="dk1"/>
                </a:solidFill>
                <a:latin typeface="Playfair Display"/>
                <a:ea typeface="Playfair Display"/>
                <a:cs typeface="Playfair Display"/>
                <a:sym typeface="Playfair Display"/>
              </a:rPr>
              <a:t>The #1 best way to improve self-esteem </a:t>
            </a:r>
            <a:endParaRPr>
              <a:latin typeface="Playfair Display"/>
              <a:ea typeface="Playfair Display"/>
              <a:cs typeface="Playfair Display"/>
              <a:sym typeface="Playfair Display"/>
            </a:endParaRPr>
          </a:p>
          <a:p>
            <a:pPr marL="0" marR="0" lvl="0" indent="0" algn="ctr" rtl="0">
              <a:lnSpc>
                <a:spcPct val="100000"/>
              </a:lnSpc>
              <a:spcBef>
                <a:spcPts val="0"/>
              </a:spcBef>
              <a:spcAft>
                <a:spcPts val="0"/>
              </a:spcAft>
              <a:buClr>
                <a:schemeClr val="dk1"/>
              </a:buClr>
              <a:buFont typeface="Arial"/>
              <a:buNone/>
            </a:pPr>
            <a:r>
              <a:rPr lang="en-US" sz="3500" i="0" u="none">
                <a:solidFill>
                  <a:schemeClr val="dk1"/>
                </a:solidFill>
                <a:latin typeface="Playfair Display"/>
                <a:ea typeface="Playfair Display"/>
                <a:cs typeface="Playfair Display"/>
                <a:sym typeface="Playfair Display"/>
              </a:rPr>
              <a:t>and stay strong against “mean” people</a:t>
            </a:r>
            <a:endParaRPr>
              <a:latin typeface="Playfair Display"/>
              <a:ea typeface="Playfair Display"/>
              <a:cs typeface="Playfair Display"/>
              <a:sym typeface="Playfair Display"/>
            </a:endParaRPr>
          </a:p>
          <a:p>
            <a:pPr marL="0" marR="0" lvl="0" indent="0" algn="ctr" rtl="0">
              <a:lnSpc>
                <a:spcPct val="100000"/>
              </a:lnSpc>
              <a:spcBef>
                <a:spcPts val="0"/>
              </a:spcBef>
              <a:spcAft>
                <a:spcPts val="0"/>
              </a:spcAft>
              <a:buClr>
                <a:schemeClr val="dk1"/>
              </a:buClr>
              <a:buFont typeface="Arial"/>
              <a:buNone/>
            </a:pPr>
            <a:r>
              <a:rPr lang="en-US" sz="3500" i="0" u="none">
                <a:solidFill>
                  <a:schemeClr val="dk1"/>
                </a:solidFill>
                <a:latin typeface="Playfair Display"/>
                <a:ea typeface="Playfair Display"/>
                <a:cs typeface="Playfair Display"/>
                <a:sym typeface="Playfair Display"/>
              </a:rPr>
              <a:t>is:</a:t>
            </a:r>
            <a:endParaRPr>
              <a:latin typeface="Playfair Display"/>
              <a:ea typeface="Playfair Display"/>
              <a:cs typeface="Playfair Display"/>
              <a:sym typeface="Playfair Display"/>
            </a:endParaRPr>
          </a:p>
          <a:p>
            <a:pPr marL="0" marR="0" lvl="0" indent="0" algn="l" rtl="0">
              <a:lnSpc>
                <a:spcPct val="100000"/>
              </a:lnSpc>
              <a:spcBef>
                <a:spcPts val="0"/>
              </a:spcBef>
              <a:spcAft>
                <a:spcPts val="0"/>
              </a:spcAft>
              <a:buClr>
                <a:schemeClr val="dk1"/>
              </a:buClr>
              <a:buFont typeface="Arial"/>
              <a:buNone/>
            </a:pPr>
            <a:r>
              <a:rPr lang="en-US" sz="6000" b="1" i="0" u="none">
                <a:solidFill>
                  <a:schemeClr val="dk1"/>
                </a:solidFill>
                <a:latin typeface="Playfair Display"/>
                <a:ea typeface="Playfair Display"/>
                <a:cs typeface="Playfair Display"/>
                <a:sym typeface="Playfair Display"/>
              </a:rPr>
              <a:t>    positive self-talk :)</a:t>
            </a:r>
            <a:endParaRPr>
              <a:latin typeface="Playfair Display"/>
              <a:ea typeface="Playfair Display"/>
              <a:cs typeface="Playfair Display"/>
              <a:sym typeface="Playfair Display"/>
            </a:endParaRPr>
          </a:p>
          <a:p>
            <a:pPr marL="0" marR="0" lvl="0" indent="0" algn="l" rtl="0">
              <a:lnSpc>
                <a:spcPct val="100000"/>
              </a:lnSpc>
              <a:spcBef>
                <a:spcPts val="0"/>
              </a:spcBef>
              <a:spcAft>
                <a:spcPts val="0"/>
              </a:spcAft>
              <a:buClr>
                <a:schemeClr val="dk1"/>
              </a:buClr>
              <a:buFont typeface="Arial"/>
              <a:buNone/>
            </a:pPr>
            <a:endParaRPr sz="3500" i="0" u="none">
              <a:solidFill>
                <a:schemeClr val="dk1"/>
              </a:solidFill>
              <a:latin typeface="Playfair Display"/>
              <a:ea typeface="Playfair Display"/>
              <a:cs typeface="Playfair Display"/>
              <a:sym typeface="Playfair Display"/>
            </a:endParaRPr>
          </a:p>
          <a:p>
            <a:pPr marL="0" marR="0" lvl="0" indent="0" algn="l" rtl="0">
              <a:lnSpc>
                <a:spcPct val="100000"/>
              </a:lnSpc>
              <a:spcBef>
                <a:spcPts val="0"/>
              </a:spcBef>
              <a:spcAft>
                <a:spcPts val="0"/>
              </a:spcAft>
              <a:buClr>
                <a:schemeClr val="dk1"/>
              </a:buClr>
              <a:buFont typeface="Arial"/>
              <a:buNone/>
            </a:pPr>
            <a:endParaRPr sz="3500" b="0" i="0" u="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Font typeface="Arial"/>
              <a:buNone/>
            </a:pPr>
            <a:endParaRPr sz="3500" b="0" i="0" u="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3500" b="0" i="0" u="none">
              <a:solidFill>
                <a:schemeClr val="dk1"/>
              </a:solidFill>
              <a:latin typeface="Arial"/>
              <a:ea typeface="Arial"/>
              <a:cs typeface="Arial"/>
              <a:sym typeface="Arial"/>
            </a:endParaRPr>
          </a:p>
        </p:txBody>
      </p:sp>
      <p:pic>
        <p:nvPicPr>
          <p:cNvPr id="264" name="Google Shape;264;p41"/>
          <p:cNvPicPr preferRelativeResize="0"/>
          <p:nvPr/>
        </p:nvPicPr>
        <p:blipFill rotWithShape="1">
          <a:blip r:embed="rId3">
            <a:alphaModFix/>
          </a:blip>
          <a:srcRect/>
          <a:stretch/>
        </p:blipFill>
        <p:spPr>
          <a:xfrm>
            <a:off x="3505200" y="3429000"/>
            <a:ext cx="1981200" cy="2743437"/>
          </a:xfrm>
          <a:prstGeom prst="rect">
            <a:avLst/>
          </a:prstGeom>
          <a:noFill/>
          <a:ln>
            <a:noFill/>
          </a:ln>
          <a:effectLst>
            <a:outerShdw blurRad="63500" dist="38100" dir="2700000">
              <a:srgbClr val="808080">
                <a:alpha val="42745"/>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8"/>
        <p:cNvGrpSpPr/>
        <p:nvPr/>
      </p:nvGrpSpPr>
      <p:grpSpPr>
        <a:xfrm>
          <a:off x="0" y="0"/>
          <a:ext cx="0" cy="0"/>
          <a:chOff x="0" y="0"/>
          <a:chExt cx="0" cy="0"/>
        </a:xfrm>
      </p:grpSpPr>
      <p:pic>
        <p:nvPicPr>
          <p:cNvPr id="269" name="Google Shape;269;p42"/>
          <p:cNvPicPr preferRelativeResize="0"/>
          <p:nvPr/>
        </p:nvPicPr>
        <p:blipFill rotWithShape="1">
          <a:blip r:embed="rId3">
            <a:alphaModFix/>
          </a:blip>
          <a:srcRect/>
          <a:stretch/>
        </p:blipFill>
        <p:spPr>
          <a:xfrm>
            <a:off x="990600" y="2362200"/>
            <a:ext cx="3119557" cy="4214300"/>
          </a:xfrm>
          <a:prstGeom prst="rect">
            <a:avLst/>
          </a:prstGeom>
          <a:noFill/>
          <a:ln w="57150" cap="flat" cmpd="sng">
            <a:solidFill>
              <a:schemeClr val="dk1"/>
            </a:solidFill>
            <a:prstDash val="solid"/>
            <a:miter lim="800000"/>
            <a:headEnd type="none" w="sm" len="sm"/>
            <a:tailEnd type="none" w="sm" len="sm"/>
          </a:ln>
        </p:spPr>
      </p:pic>
      <p:pic>
        <p:nvPicPr>
          <p:cNvPr id="270" name="Google Shape;270;p42"/>
          <p:cNvPicPr preferRelativeResize="0"/>
          <p:nvPr/>
        </p:nvPicPr>
        <p:blipFill rotWithShape="1">
          <a:blip r:embed="rId4">
            <a:alphaModFix/>
          </a:blip>
          <a:srcRect/>
          <a:stretch/>
        </p:blipFill>
        <p:spPr>
          <a:xfrm>
            <a:off x="4648200" y="4343400"/>
            <a:ext cx="2437425" cy="2104646"/>
          </a:xfrm>
          <a:prstGeom prst="rect">
            <a:avLst/>
          </a:prstGeom>
          <a:noFill/>
          <a:ln>
            <a:noFill/>
          </a:ln>
        </p:spPr>
      </p:pic>
      <p:sp>
        <p:nvSpPr>
          <p:cNvPr id="271" name="Google Shape;271;p42"/>
          <p:cNvSpPr txBox="1"/>
          <p:nvPr/>
        </p:nvSpPr>
        <p:spPr>
          <a:xfrm>
            <a:off x="533400" y="381000"/>
            <a:ext cx="8121600" cy="830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r>
              <a:rPr lang="en-US" sz="2400" b="0" i="0" u="none">
                <a:solidFill>
                  <a:schemeClr val="dk1"/>
                </a:solidFill>
                <a:latin typeface="Arial"/>
                <a:ea typeface="Arial"/>
                <a:cs typeface="Arial"/>
                <a:sym typeface="Arial"/>
              </a:rPr>
              <a:t>Whatever you tell yourself, your </a:t>
            </a:r>
            <a:r>
              <a:rPr lang="en-US" sz="2400">
                <a:solidFill>
                  <a:schemeClr val="dk1"/>
                </a:solidFill>
              </a:rPr>
              <a:t>subconscious</a:t>
            </a:r>
            <a:r>
              <a:rPr lang="en-US" sz="2400" b="0" i="0" u="none">
                <a:solidFill>
                  <a:schemeClr val="dk1"/>
                </a:solidFill>
                <a:latin typeface="Arial"/>
                <a:ea typeface="Arial"/>
                <a:cs typeface="Arial"/>
                <a:sym typeface="Arial"/>
              </a:rPr>
              <a:t> brain will </a:t>
            </a:r>
            <a:endParaRPr/>
          </a:p>
          <a:p>
            <a:pPr marL="0" marR="0" lvl="0" indent="0" algn="l" rtl="0">
              <a:lnSpc>
                <a:spcPct val="100000"/>
              </a:lnSpc>
              <a:spcBef>
                <a:spcPts val="0"/>
              </a:spcBef>
              <a:spcAft>
                <a:spcPts val="0"/>
              </a:spcAft>
              <a:buClr>
                <a:schemeClr val="dk1"/>
              </a:buClr>
              <a:buFont typeface="Arial"/>
              <a:buNone/>
            </a:pPr>
            <a:r>
              <a:rPr lang="en-US" sz="2400" b="0" i="0" u="none">
                <a:solidFill>
                  <a:schemeClr val="dk1"/>
                </a:solidFill>
                <a:latin typeface="Arial"/>
                <a:ea typeface="Arial"/>
                <a:cs typeface="Arial"/>
                <a:sym typeface="Arial"/>
              </a:rPr>
              <a:t>believe as truth and it will work to make that true for you !!!</a:t>
            </a:r>
            <a:endParaRPr/>
          </a:p>
        </p:txBody>
      </p:sp>
      <p:grpSp>
        <p:nvGrpSpPr>
          <p:cNvPr id="272" name="Google Shape;272;p42"/>
          <p:cNvGrpSpPr/>
          <p:nvPr/>
        </p:nvGrpSpPr>
        <p:grpSpPr>
          <a:xfrm>
            <a:off x="238125" y="1176337"/>
            <a:ext cx="8583981" cy="1150854"/>
            <a:chOff x="238125" y="1176337"/>
            <a:chExt cx="8583981" cy="1150854"/>
          </a:xfrm>
        </p:grpSpPr>
        <p:pic>
          <p:nvPicPr>
            <p:cNvPr id="273" name="Google Shape;273;p42"/>
            <p:cNvPicPr preferRelativeResize="0"/>
            <p:nvPr/>
          </p:nvPicPr>
          <p:blipFill rotWithShape="1">
            <a:blip r:embed="rId5">
              <a:alphaModFix/>
            </a:blip>
            <a:srcRect/>
            <a:stretch/>
          </p:blipFill>
          <p:spPr>
            <a:xfrm>
              <a:off x="238125" y="1176337"/>
              <a:ext cx="8583981" cy="1150854"/>
            </a:xfrm>
            <a:prstGeom prst="rect">
              <a:avLst/>
            </a:prstGeom>
            <a:noFill/>
            <a:ln>
              <a:noFill/>
            </a:ln>
          </p:spPr>
        </p:pic>
        <p:sp>
          <p:nvSpPr>
            <p:cNvPr id="274" name="Google Shape;274;p42"/>
            <p:cNvSpPr txBox="1"/>
            <p:nvPr/>
          </p:nvSpPr>
          <p:spPr>
            <a:xfrm>
              <a:off x="304800" y="1219200"/>
              <a:ext cx="8458200" cy="101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entury Schoolbook"/>
                <a:buNone/>
              </a:pPr>
              <a:r>
                <a:rPr lang="en-US" sz="2000" b="0" i="0" u="none">
                  <a:solidFill>
                    <a:srgbClr val="000000"/>
                  </a:solidFill>
                  <a:latin typeface="Century Schoolbook"/>
                  <a:ea typeface="Century Schoolbook"/>
                  <a:cs typeface="Century Schoolbook"/>
                  <a:sym typeface="Century Schoolbook"/>
                </a:rPr>
                <a:t>For instance, if you say you aren’t a morning person your </a:t>
              </a:r>
              <a:r>
                <a:rPr lang="en-US" sz="2000">
                  <a:latin typeface="Century Schoolbook"/>
                  <a:ea typeface="Century Schoolbook"/>
                  <a:cs typeface="Century Schoolbook"/>
                  <a:sym typeface="Century Schoolbook"/>
                </a:rPr>
                <a:t>subconscious</a:t>
              </a:r>
              <a:r>
                <a:rPr lang="en-US" sz="2000" b="0" i="0" u="none">
                  <a:solidFill>
                    <a:srgbClr val="000000"/>
                  </a:solidFill>
                  <a:latin typeface="Century Schoolbook"/>
                  <a:ea typeface="Century Schoolbook"/>
                  <a:cs typeface="Century Schoolbook"/>
                  <a:sym typeface="Century Schoolbook"/>
                </a:rPr>
                <a:t> brain will reinforce that idea!  You may feel tired, hit the “snooze bar” and  spill things, etc.</a:t>
              </a:r>
              <a:endParaRPr/>
            </a:p>
          </p:txBody>
        </p:sp>
      </p:grpSp>
      <p:pic>
        <p:nvPicPr>
          <p:cNvPr id="275" name="Google Shape;275;p42"/>
          <p:cNvPicPr preferRelativeResize="0"/>
          <p:nvPr/>
        </p:nvPicPr>
        <p:blipFill rotWithShape="1">
          <a:blip r:embed="rId6">
            <a:alphaModFix/>
          </a:blip>
          <a:srcRect/>
          <a:stretch/>
        </p:blipFill>
        <p:spPr>
          <a:xfrm>
            <a:off x="6156960" y="2392363"/>
            <a:ext cx="2086591" cy="195103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pic>
        <p:nvPicPr>
          <p:cNvPr id="292" name="Google Shape;292;p45" descr="Positive self talk.png"/>
          <p:cNvPicPr preferRelativeResize="0"/>
          <p:nvPr/>
        </p:nvPicPr>
        <p:blipFill>
          <a:blip r:embed="rId3">
            <a:alphaModFix/>
          </a:blip>
          <a:stretch>
            <a:fillRect/>
          </a:stretch>
        </p:blipFill>
        <p:spPr>
          <a:xfrm>
            <a:off x="2009463" y="0"/>
            <a:ext cx="5125087" cy="6553201"/>
          </a:xfrm>
          <a:prstGeom prst="rect">
            <a:avLst/>
          </a:prstGeom>
          <a:noFill/>
          <a:ln>
            <a:noFill/>
          </a:ln>
        </p:spPr>
      </p:pic>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8200"/>
            <a:ext cx="9144000" cy="5173916"/>
          </a:xfrm>
          <a:prstGeom prst="rect">
            <a:avLst/>
          </a:prstGeom>
        </p:spPr>
      </p:pic>
    </p:spTree>
    <p:extLst>
      <p:ext uri="{BB962C8B-B14F-4D97-AF65-F5344CB8AC3E}">
        <p14:creationId xmlns:p14="http://schemas.microsoft.com/office/powerpoint/2010/main" val="590766031"/>
      </p:ext>
    </p:extLst>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46"/>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299" name="Google Shape;299;p46" descr="1-50.png"/>
          <p:cNvPicPr preferRelativeResize="0"/>
          <p:nvPr/>
        </p:nvPicPr>
        <p:blipFill>
          <a:blip r:embed="rId3">
            <a:alphaModFix/>
          </a:blip>
          <a:stretch>
            <a:fillRect/>
          </a:stretch>
        </p:blipFill>
        <p:spPr>
          <a:xfrm>
            <a:off x="397950" y="686325"/>
            <a:ext cx="4184050" cy="5335975"/>
          </a:xfrm>
          <a:prstGeom prst="rect">
            <a:avLst/>
          </a:prstGeom>
          <a:noFill/>
          <a:ln>
            <a:noFill/>
          </a:ln>
        </p:spPr>
      </p:pic>
      <p:pic>
        <p:nvPicPr>
          <p:cNvPr id="300" name="Google Shape;300;p46" descr="51-101.png"/>
          <p:cNvPicPr preferRelativeResize="0"/>
          <p:nvPr/>
        </p:nvPicPr>
        <p:blipFill>
          <a:blip r:embed="rId4">
            <a:alphaModFix/>
          </a:blip>
          <a:stretch>
            <a:fillRect/>
          </a:stretch>
        </p:blipFill>
        <p:spPr>
          <a:xfrm>
            <a:off x="4797525" y="713900"/>
            <a:ext cx="4184049" cy="54078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pic>
        <p:nvPicPr>
          <p:cNvPr id="1026" name="Picture 2" descr="https://lh5.googleusercontent.com/Iti--VGIvzYcWVB-lrX52aEltbzsoUnBhy_Qko22v6op2X4MLXmrCxPqBbPXU9puMK3lxlejWnXhWfF9iILGyfGxnEi1GNZVd64yymxPbwfcj5HsA5jusSV1KppSabDdcTsfkXlfrM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005" y="345440"/>
            <a:ext cx="7851275" cy="619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1926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25500"/>
            <a:ext cx="9144000" cy="5185006"/>
          </a:xfrm>
          <a:prstGeom prst="rect">
            <a:avLst/>
          </a:prstGeom>
        </p:spPr>
      </p:pic>
    </p:spTree>
    <p:extLst>
      <p:ext uri="{BB962C8B-B14F-4D97-AF65-F5344CB8AC3E}">
        <p14:creationId xmlns:p14="http://schemas.microsoft.com/office/powerpoint/2010/main" val="2077855365"/>
      </p:ext>
    </p:extLst>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1842812"/>
      </p:ext>
    </p:extLst>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0900"/>
            <a:ext cx="9144000" cy="5153582"/>
          </a:xfrm>
          <a:prstGeom prst="rect">
            <a:avLst/>
          </a:prstGeom>
        </p:spPr>
      </p:pic>
    </p:spTree>
    <p:extLst>
      <p:ext uri="{BB962C8B-B14F-4D97-AF65-F5344CB8AC3E}">
        <p14:creationId xmlns:p14="http://schemas.microsoft.com/office/powerpoint/2010/main" val="1440606045"/>
      </p:ext>
    </p:extLst>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512087"/>
            <a:ext cx="8520600" cy="763500"/>
          </a:xfrm>
        </p:spPr>
        <p:txBody>
          <a:bodyPr/>
          <a:lstStyle/>
          <a:p>
            <a:pPr fontAlgn="base"/>
            <a:r>
              <a:rPr lang="en-US" b="1" dirty="0"/>
              <a:t>The 7 Habits of Happy People</a:t>
            </a:r>
            <a:br>
              <a:rPr lang="en-US" dirty="0"/>
            </a:br>
            <a:br>
              <a:rPr lang="en-US" dirty="0"/>
            </a:br>
            <a:br>
              <a:rPr lang="en-US" dirty="0"/>
            </a:br>
            <a:endParaRPr lang="en-US" dirty="0"/>
          </a:p>
        </p:txBody>
      </p:sp>
      <p:pic>
        <p:nvPicPr>
          <p:cNvPr id="1026" name="Picture 2" descr="http://www.pursuit-of-happiness.org/wp-content/uploads/2010/03/relationship-300x2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700" y="1542463"/>
            <a:ext cx="1948024" cy="146101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pursuit-of-happiness.org/wp-content/uploads/Caring-300x17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1521" y="1430009"/>
            <a:ext cx="2857500" cy="16859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xercise and happiness: runn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6813" y="1430009"/>
            <a:ext cx="2328508" cy="145710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olinis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10404" y="3115934"/>
            <a:ext cx="1860332" cy="186033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pursuit-of-happiness.org/wp-content/uploads/meaning.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1699" y="5157735"/>
            <a:ext cx="2221293" cy="148086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pursuit-of-happiness.org/wp-content/uploads/strength.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05781" y="5067000"/>
            <a:ext cx="2493497" cy="166233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nnie th Pooh"/>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34115" y="4708634"/>
            <a:ext cx="2569477" cy="1929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7830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512087"/>
            <a:ext cx="8520600" cy="763500"/>
          </a:xfrm>
        </p:spPr>
        <p:txBody>
          <a:bodyPr/>
          <a:lstStyle/>
          <a:p>
            <a:pPr fontAlgn="base"/>
            <a:r>
              <a:rPr lang="en-US" b="1" dirty="0"/>
              <a:t>Relationships</a:t>
            </a:r>
            <a:br>
              <a:rPr lang="en-US" dirty="0"/>
            </a:br>
            <a:br>
              <a:rPr lang="en-US" dirty="0"/>
            </a:br>
            <a:br>
              <a:rPr lang="en-US" dirty="0"/>
            </a:br>
            <a:endParaRPr lang="en-US" dirty="0"/>
          </a:p>
        </p:txBody>
      </p:sp>
      <p:pic>
        <p:nvPicPr>
          <p:cNvPr id="1026" name="Picture 2" descr="http://www.pursuit-of-happiness.org/wp-content/uploads/2010/03/relationship-300x2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7614" y="3764094"/>
            <a:ext cx="3951890" cy="29639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41434" y="1275587"/>
            <a:ext cx="7735614" cy="2862322"/>
          </a:xfrm>
          <a:prstGeom prst="rect">
            <a:avLst/>
          </a:prstGeom>
          <a:noFill/>
        </p:spPr>
        <p:txBody>
          <a:bodyPr wrap="square" rtlCol="0">
            <a:spAutoFit/>
          </a:bodyPr>
          <a:lstStyle/>
          <a:p>
            <a:pPr marL="285750" indent="-285750" fontAlgn="base">
              <a:buFont typeface="Arial" charset="0"/>
              <a:buChar char="•"/>
            </a:pPr>
            <a:r>
              <a:rPr lang="en-US" sz="1800" b="1" dirty="0">
                <a:solidFill>
                  <a:schemeClr val="tx1"/>
                </a:solidFill>
                <a:latin typeface="Book Antiqua" charset="0"/>
                <a:ea typeface="Book Antiqua" charset="0"/>
                <a:cs typeface="Book Antiqua" charset="0"/>
              </a:rPr>
              <a:t>People who have one or more close friendships appear to be happier.</a:t>
            </a:r>
          </a:p>
          <a:p>
            <a:pPr marL="285750" indent="-285750" fontAlgn="base">
              <a:buFont typeface="Arial" charset="0"/>
              <a:buChar char="•"/>
            </a:pPr>
            <a:endParaRPr lang="en-US" sz="1800" b="1" dirty="0">
              <a:solidFill>
                <a:schemeClr val="tx1"/>
              </a:solidFill>
              <a:latin typeface="Book Antiqua" charset="0"/>
              <a:ea typeface="Book Antiqua" charset="0"/>
              <a:cs typeface="Book Antiqua" charset="0"/>
            </a:endParaRPr>
          </a:p>
          <a:p>
            <a:pPr marL="285750" indent="-285750" fontAlgn="base">
              <a:buFont typeface="Arial" charset="0"/>
              <a:buChar char="•"/>
            </a:pPr>
            <a:endParaRPr lang="en-US" sz="1800" dirty="0">
              <a:solidFill>
                <a:schemeClr val="tx1"/>
              </a:solidFill>
              <a:latin typeface="Book Antiqua" charset="0"/>
              <a:ea typeface="Book Antiqua" charset="0"/>
              <a:cs typeface="Book Antiqua" charset="0"/>
            </a:endParaRPr>
          </a:p>
          <a:p>
            <a:pPr marL="285750" indent="-285750" fontAlgn="base">
              <a:buFont typeface="Arial" charset="0"/>
              <a:buChar char="•"/>
            </a:pPr>
            <a:r>
              <a:rPr lang="en-US" sz="1800" b="1" dirty="0">
                <a:solidFill>
                  <a:schemeClr val="tx1"/>
                </a:solidFill>
                <a:latin typeface="Book Antiqua" charset="0"/>
                <a:ea typeface="Book Antiqua" charset="0"/>
                <a:cs typeface="Book Antiqua" charset="0"/>
              </a:rPr>
              <a:t>The sharing of personal feelings (self-disclosure) plays a major role in the relief of stress and depression.</a:t>
            </a:r>
          </a:p>
          <a:p>
            <a:pPr marL="285750" indent="-285750" fontAlgn="base">
              <a:buFont typeface="Arial" charset="0"/>
              <a:buChar char="•"/>
            </a:pPr>
            <a:endParaRPr lang="en-US" sz="1800" b="1" dirty="0">
              <a:solidFill>
                <a:schemeClr val="tx1"/>
              </a:solidFill>
              <a:latin typeface="Book Antiqua" charset="0"/>
              <a:ea typeface="Book Antiqua" charset="0"/>
              <a:cs typeface="Book Antiqua" charset="0"/>
            </a:endParaRPr>
          </a:p>
          <a:p>
            <a:pPr marL="285750" indent="-285750" fontAlgn="base">
              <a:buFont typeface="Arial" charset="0"/>
              <a:buChar char="•"/>
            </a:pPr>
            <a:endParaRPr lang="en-US" sz="1800" dirty="0">
              <a:solidFill>
                <a:schemeClr val="tx1"/>
              </a:solidFill>
              <a:latin typeface="Book Antiqua" charset="0"/>
              <a:ea typeface="Book Antiqua" charset="0"/>
              <a:cs typeface="Book Antiqua" charset="0"/>
            </a:endParaRPr>
          </a:p>
          <a:p>
            <a:pPr marL="285750" indent="-285750" fontAlgn="base">
              <a:buFont typeface="Arial" charset="0"/>
              <a:buChar char="•"/>
            </a:pPr>
            <a:r>
              <a:rPr lang="en-US" sz="1800" b="1" dirty="0">
                <a:solidFill>
                  <a:schemeClr val="tx1"/>
                </a:solidFill>
                <a:latin typeface="Book Antiqua" charset="0"/>
                <a:ea typeface="Book Antiqua" charset="0"/>
                <a:cs typeface="Book Antiqua" charset="0"/>
              </a:rPr>
              <a:t>Listening carefully and responding in encouraging ways (Active-Constructive Responding) is a very effective way to cultivate positive emotions and deepen relationships.</a:t>
            </a:r>
            <a:endParaRPr lang="en-US" sz="1800" dirty="0">
              <a:solidFill>
                <a:schemeClr val="tx1"/>
              </a:solidFill>
              <a:latin typeface="Book Antiqua" charset="0"/>
              <a:ea typeface="Book Antiqua" charset="0"/>
              <a:cs typeface="Book Antiqua" charset="0"/>
            </a:endParaRPr>
          </a:p>
        </p:txBody>
      </p:sp>
    </p:spTree>
    <p:extLst>
      <p:ext uri="{BB962C8B-B14F-4D97-AF65-F5344CB8AC3E}">
        <p14:creationId xmlns:p14="http://schemas.microsoft.com/office/powerpoint/2010/main" val="1227344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512087"/>
            <a:ext cx="8520600" cy="763500"/>
          </a:xfrm>
        </p:spPr>
        <p:txBody>
          <a:bodyPr/>
          <a:lstStyle/>
          <a:p>
            <a:pPr fontAlgn="base"/>
            <a:r>
              <a:rPr lang="en-US" b="1" dirty="0"/>
              <a:t>Acts of Kindness</a:t>
            </a:r>
            <a:br>
              <a:rPr lang="en-US" dirty="0"/>
            </a:br>
            <a:br>
              <a:rPr lang="en-US" dirty="0"/>
            </a:br>
            <a:br>
              <a:rPr lang="en-US" dirty="0"/>
            </a:br>
            <a:endParaRPr lang="en-US" dirty="0"/>
          </a:p>
        </p:txBody>
      </p:sp>
      <p:pic>
        <p:nvPicPr>
          <p:cNvPr id="1028" name="Picture 4" descr="http://www.pursuit-of-happiness.org/wp-content/uploads/Caring-300x17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777" y="1275587"/>
            <a:ext cx="2857500" cy="16859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0777" y="3174124"/>
            <a:ext cx="6269416" cy="3108543"/>
          </a:xfrm>
          <a:prstGeom prst="rect">
            <a:avLst/>
          </a:prstGeom>
          <a:noFill/>
        </p:spPr>
        <p:txBody>
          <a:bodyPr wrap="square" rtlCol="0">
            <a:spAutoFit/>
          </a:bodyPr>
          <a:lstStyle/>
          <a:p>
            <a:pPr marL="342900" indent="-342900" fontAlgn="base">
              <a:buFont typeface="Arial" charset="0"/>
              <a:buChar char="•"/>
            </a:pPr>
            <a:r>
              <a:rPr lang="en-US" sz="2400" b="1" dirty="0">
                <a:solidFill>
                  <a:schemeClr val="tx1"/>
                </a:solidFill>
                <a:latin typeface="Book Antiqua" charset="0"/>
                <a:ea typeface="Book Antiqua" charset="0"/>
                <a:cs typeface="Book Antiqua" charset="0"/>
              </a:rPr>
              <a:t>People who care for others’ well-being through acts of altruism, volunteering, or formation of communal relationships seem to be happier and less depressed. </a:t>
            </a:r>
          </a:p>
          <a:p>
            <a:pPr marL="342900" indent="-342900" fontAlgn="base">
              <a:buFont typeface="Arial" charset="0"/>
              <a:buChar char="•"/>
            </a:pPr>
            <a:endParaRPr lang="en-US" sz="2400" b="1" dirty="0">
              <a:solidFill>
                <a:schemeClr val="tx1"/>
              </a:solidFill>
              <a:latin typeface="Book Antiqua" charset="0"/>
              <a:ea typeface="Book Antiqua" charset="0"/>
              <a:cs typeface="Book Antiqua" charset="0"/>
            </a:endParaRPr>
          </a:p>
          <a:p>
            <a:pPr marL="342900" indent="-342900" fontAlgn="base">
              <a:buFont typeface="Arial" charset="0"/>
              <a:buChar char="•"/>
            </a:pPr>
            <a:r>
              <a:rPr lang="en-US" sz="2400" b="1" dirty="0">
                <a:solidFill>
                  <a:schemeClr val="tx1"/>
                </a:solidFill>
                <a:latin typeface="Book Antiqua" charset="0"/>
                <a:ea typeface="Book Antiqua" charset="0"/>
                <a:cs typeface="Book Antiqua" charset="0"/>
              </a:rPr>
              <a:t>This seems to be especially true in older individuals.</a:t>
            </a:r>
            <a:endParaRPr lang="en-US" sz="2400" dirty="0">
              <a:solidFill>
                <a:schemeClr val="tx1"/>
              </a:solidFill>
              <a:latin typeface="Book Antiqua" charset="0"/>
              <a:ea typeface="Book Antiqua" charset="0"/>
              <a:cs typeface="Book Antiqua" charset="0"/>
            </a:endParaRPr>
          </a:p>
          <a:p>
            <a:br>
              <a:rPr lang="en-US" dirty="0"/>
            </a:br>
            <a:endParaRPr lang="en-US" dirty="0"/>
          </a:p>
        </p:txBody>
      </p:sp>
    </p:spTree>
    <p:extLst>
      <p:ext uri="{BB962C8B-B14F-4D97-AF65-F5344CB8AC3E}">
        <p14:creationId xmlns:p14="http://schemas.microsoft.com/office/powerpoint/2010/main" val="1403977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512087"/>
            <a:ext cx="8520600" cy="763500"/>
          </a:xfrm>
        </p:spPr>
        <p:txBody>
          <a:bodyPr/>
          <a:lstStyle/>
          <a:p>
            <a:pPr fontAlgn="base"/>
            <a:r>
              <a:rPr lang="en-US" b="1" dirty="0"/>
              <a:t>Exercise and physical wellbeing</a:t>
            </a:r>
            <a:br>
              <a:rPr lang="en-US" dirty="0"/>
            </a:br>
            <a:br>
              <a:rPr lang="en-US" dirty="0"/>
            </a:br>
            <a:br>
              <a:rPr lang="en-US" dirty="0"/>
            </a:br>
            <a:endParaRPr lang="en-US" dirty="0"/>
          </a:p>
        </p:txBody>
      </p:sp>
      <p:pic>
        <p:nvPicPr>
          <p:cNvPr id="1030" name="Picture 6" descr="xercise and happiness: run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700" y="1608685"/>
            <a:ext cx="2328508" cy="145710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31228" y="3468414"/>
            <a:ext cx="7388772" cy="3108543"/>
          </a:xfrm>
          <a:prstGeom prst="rect">
            <a:avLst/>
          </a:prstGeom>
          <a:noFill/>
        </p:spPr>
        <p:txBody>
          <a:bodyPr wrap="square" rtlCol="0">
            <a:spAutoFit/>
          </a:bodyPr>
          <a:lstStyle/>
          <a:p>
            <a:r>
              <a:rPr lang="en-US" sz="2800" b="1" dirty="0">
                <a:solidFill>
                  <a:schemeClr val="tx1"/>
                </a:solidFill>
                <a:latin typeface="Book Antiqua" charset="0"/>
                <a:ea typeface="Book Antiqua" charset="0"/>
                <a:cs typeface="Book Antiqua" charset="0"/>
              </a:rPr>
              <a:t>Abundant scientific research demonstrates the close connection of the mind and body. </a:t>
            </a:r>
          </a:p>
          <a:p>
            <a:endParaRPr lang="en-US" sz="2800" b="1" dirty="0">
              <a:solidFill>
                <a:schemeClr val="tx1"/>
              </a:solidFill>
              <a:latin typeface="Book Antiqua" charset="0"/>
              <a:ea typeface="Book Antiqua" charset="0"/>
              <a:cs typeface="Book Antiqua" charset="0"/>
            </a:endParaRPr>
          </a:p>
          <a:p>
            <a:r>
              <a:rPr lang="en-US" sz="2800" b="1" dirty="0">
                <a:solidFill>
                  <a:schemeClr val="tx1"/>
                </a:solidFill>
                <a:latin typeface="Book Antiqua" charset="0"/>
                <a:ea typeface="Book Antiqua" charset="0"/>
                <a:cs typeface="Book Antiqua" charset="0"/>
              </a:rPr>
              <a:t>Positive lifestyle factors including exercise, nutrition,</a:t>
            </a:r>
            <a:r>
              <a:rPr lang="en-US" sz="2800" dirty="0">
                <a:solidFill>
                  <a:schemeClr val="tx1"/>
                </a:solidFill>
                <a:latin typeface="Book Antiqua" charset="0"/>
                <a:ea typeface="Book Antiqua" charset="0"/>
                <a:cs typeface="Book Antiqua" charset="0"/>
              </a:rPr>
              <a:t> </a:t>
            </a:r>
            <a:r>
              <a:rPr lang="en-US" sz="2800" b="1" dirty="0">
                <a:solidFill>
                  <a:schemeClr val="tx1"/>
                </a:solidFill>
                <a:latin typeface="Book Antiqua" charset="0"/>
                <a:ea typeface="Book Antiqua" charset="0"/>
                <a:cs typeface="Book Antiqua" charset="0"/>
              </a:rPr>
              <a:t>sunlight, and sleep are associated with improved mental well-being and lower incidence of depression and anxiety.</a:t>
            </a:r>
            <a:endParaRPr lang="en-US" sz="2800" dirty="0">
              <a:solidFill>
                <a:schemeClr val="tx1"/>
              </a:solidFill>
              <a:latin typeface="Book Antiqua" charset="0"/>
              <a:ea typeface="Book Antiqua" charset="0"/>
              <a:cs typeface="Book Antiqua" charset="0"/>
            </a:endParaRPr>
          </a:p>
        </p:txBody>
      </p:sp>
    </p:spTree>
    <p:extLst>
      <p:ext uri="{BB962C8B-B14F-4D97-AF65-F5344CB8AC3E}">
        <p14:creationId xmlns:p14="http://schemas.microsoft.com/office/powerpoint/2010/main" val="93008148"/>
      </p:ext>
    </p:extLst>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TotalTime>
  <Words>670</Words>
  <Application>Microsoft Macintosh PowerPoint</Application>
  <PresentationFormat>On-screen Show (4:3)</PresentationFormat>
  <Paragraphs>58</Paragraphs>
  <Slides>21</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Book Antiqua</vt:lpstr>
      <vt:lpstr>Century Schoolbook</vt:lpstr>
      <vt:lpstr>Jim Nightshade</vt:lpstr>
      <vt:lpstr>Playfair Display</vt:lpstr>
      <vt:lpstr>Simple Dark</vt:lpstr>
      <vt:lpstr>PowerPoint Presentation</vt:lpstr>
      <vt:lpstr>PowerPoint Presentation</vt:lpstr>
      <vt:lpstr>PowerPoint Presentation</vt:lpstr>
      <vt:lpstr>PowerPoint Presentation</vt:lpstr>
      <vt:lpstr>PowerPoint Presentation</vt:lpstr>
      <vt:lpstr>The 7 Habits of Happy People   </vt:lpstr>
      <vt:lpstr>Relationships   </vt:lpstr>
      <vt:lpstr>Acts of Kindness   </vt:lpstr>
      <vt:lpstr>Exercise and physical wellbeing   </vt:lpstr>
      <vt:lpstr>Flow   </vt:lpstr>
      <vt:lpstr>Spiritual engagement and meaning   </vt:lpstr>
      <vt:lpstr>Strengths and Virtues   </vt:lpstr>
      <vt:lpstr>Positive Mindset: Optimism, Mindfulness &amp;Gratitude    Optimism has been proven to improve the immune system, prevent chronic disease, and help people cope with unfortunate news.   Gratitude is associated with optimism and has been determined that grateful people are happier, receive more social support, are less stressed, and are less depressed.    Recent research indicates that optimists and pessimists approach problems differently, and their ability to cope successfully with adversity differs as a result.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Good do you feel about you?</dc:title>
  <cp:lastModifiedBy>Erima Fobbs</cp:lastModifiedBy>
  <cp:revision>18</cp:revision>
  <dcterms:modified xsi:type="dcterms:W3CDTF">2023-06-07T19:01:35Z</dcterms:modified>
</cp:coreProperties>
</file>